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9"/>
  </p:notesMasterIdLst>
  <p:handoutMasterIdLst>
    <p:handoutMasterId r:id="rId40"/>
  </p:handoutMasterIdLst>
  <p:sldIdLst>
    <p:sldId id="2199" r:id="rId5"/>
    <p:sldId id="1180" r:id="rId6"/>
    <p:sldId id="2306" r:id="rId7"/>
    <p:sldId id="2307" r:id="rId8"/>
    <p:sldId id="2308" r:id="rId9"/>
    <p:sldId id="2309" r:id="rId10"/>
    <p:sldId id="2310" r:id="rId11"/>
    <p:sldId id="2311" r:id="rId12"/>
    <p:sldId id="2312" r:id="rId13"/>
    <p:sldId id="2313" r:id="rId14"/>
    <p:sldId id="2314" r:id="rId15"/>
    <p:sldId id="2315" r:id="rId16"/>
    <p:sldId id="2316" r:id="rId17"/>
    <p:sldId id="2317" r:id="rId18"/>
    <p:sldId id="2318" r:id="rId19"/>
    <p:sldId id="2319" r:id="rId20"/>
    <p:sldId id="2320" r:id="rId21"/>
    <p:sldId id="2321" r:id="rId22"/>
    <p:sldId id="2322" r:id="rId23"/>
    <p:sldId id="2323" r:id="rId24"/>
    <p:sldId id="2324" r:id="rId25"/>
    <p:sldId id="2325" r:id="rId26"/>
    <p:sldId id="2326" r:id="rId27"/>
    <p:sldId id="2327" r:id="rId28"/>
    <p:sldId id="2328" r:id="rId29"/>
    <p:sldId id="2329" r:id="rId30"/>
    <p:sldId id="2330" r:id="rId31"/>
    <p:sldId id="2331" r:id="rId32"/>
    <p:sldId id="2332" r:id="rId33"/>
    <p:sldId id="2333" r:id="rId34"/>
    <p:sldId id="2334" r:id="rId35"/>
    <p:sldId id="2335" r:id="rId36"/>
    <p:sldId id="2201" r:id="rId37"/>
    <p:sldId id="2211" r:id="rId3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6BC7DA7-61C6-FE01-D5D8-A892A102519B}" name="Marie Dangles" initials="MD" userId="S::Marie.Dangles@sib.swiss::7b63edcb-ccf4-4a75-88d0-c14d201c4d6b" providerId="AD"/>
  <p188:author id="{CE5D80B9-1F14-B145-DF47-4868472354CC}" name="Marie Dangles" initials="MD" userId="S::marie.dangles@sib.swiss::7b63edcb-ccf4-4a75-88d0-c14d201c4d6b" providerId="AD"/>
  <p188:author id="{808096D5-8C93-63BC-E4B0-42D5AEA0682D}" name="Maia Berman" initials="MB" userId="S::maia.berman@sib.swiss::1345ac14-4068-45c8-a090-8c43709fd17f" providerId="AD"/>
  <p188:author id="{6B1FADD7-C699-59FF-534C-F7CDC6EE7682}" name="Maia Berman" initials="MB" userId="S::Maia.Berman@sib.swiss::1345ac14-4068-45c8-a090-8c43709fd17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Leonore Wigger" initials="LW" lastIdx="33" clrIdx="0">
    <p:extLst>
      <p:ext uri="{19B8F6BF-5375-455C-9EA6-DF929625EA0E}">
        <p15:presenceInfo xmlns:p15="http://schemas.microsoft.com/office/powerpoint/2012/main" userId="086e7699ab774da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2A2ED"/>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05F4C0-17DE-731E-9F1D-C9344B1EA9BA}" v="1" dt="2024-07-29T07:18:08.042"/>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130"/>
    <p:restoredTop sz="81314"/>
  </p:normalViewPr>
  <p:slideViewPr>
    <p:cSldViewPr snapToGrid="0">
      <p:cViewPr varScale="1">
        <p:scale>
          <a:sx n="42" d="100"/>
          <a:sy n="42" d="100"/>
        </p:scale>
        <p:origin x="192" y="123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48"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ndrille Duchemin" userId="S::wandrille.duchemin@sib.swiss::596953ca-d0e7-4045-97a9-2ed7b88fab1e" providerId="AD" clId="Web-{B62D2B42-9450-7243-D543-DB97C7E4C225}"/>
    <pc:docChg chg="addSld modSld">
      <pc:chgData name="Wandrille Duchemin" userId="S::wandrille.duchemin@sib.swiss::596953ca-d0e7-4045-97a9-2ed7b88fab1e" providerId="AD" clId="Web-{B62D2B42-9450-7243-D543-DB97C7E4C225}" dt="2024-07-26T15:46:58.745" v="497"/>
      <pc:docMkLst>
        <pc:docMk/>
      </pc:docMkLst>
      <pc:sldChg chg="addSp modSp">
        <pc:chgData name="Wandrille Duchemin" userId="S::wandrille.duchemin@sib.swiss::596953ca-d0e7-4045-97a9-2ed7b88fab1e" providerId="AD" clId="Web-{B62D2B42-9450-7243-D543-DB97C7E4C225}" dt="2024-07-26T15:25:20.617" v="6" actId="1076"/>
        <pc:sldMkLst>
          <pc:docMk/>
          <pc:sldMk cId="712966116" sldId="2318"/>
        </pc:sldMkLst>
        <pc:spChg chg="add mod">
          <ac:chgData name="Wandrille Duchemin" userId="S::wandrille.duchemin@sib.swiss::596953ca-d0e7-4045-97a9-2ed7b88fab1e" providerId="AD" clId="Web-{B62D2B42-9450-7243-D543-DB97C7E4C225}" dt="2024-07-26T15:25:20.617" v="6" actId="1076"/>
          <ac:spMkLst>
            <pc:docMk/>
            <pc:sldMk cId="712966116" sldId="2318"/>
            <ac:spMk id="3" creationId="{262901C3-4EFC-AED7-4CA6-C922F2A54BD6}"/>
          </ac:spMkLst>
        </pc:spChg>
      </pc:sldChg>
      <pc:sldChg chg="addSp delSp modSp add replId">
        <pc:chgData name="Wandrille Duchemin" userId="S::wandrille.duchemin@sib.swiss::596953ca-d0e7-4045-97a9-2ed7b88fab1e" providerId="AD" clId="Web-{B62D2B42-9450-7243-D543-DB97C7E4C225}" dt="2024-07-26T15:26:53.275" v="37" actId="1076"/>
        <pc:sldMkLst>
          <pc:docMk/>
          <pc:sldMk cId="602848223" sldId="2319"/>
        </pc:sldMkLst>
        <pc:spChg chg="mod">
          <ac:chgData name="Wandrille Duchemin" userId="S::wandrille.duchemin@sib.swiss::596953ca-d0e7-4045-97a9-2ed7b88fab1e" providerId="AD" clId="Web-{B62D2B42-9450-7243-D543-DB97C7E4C225}" dt="2024-07-26T15:25:46.695" v="13" actId="20577"/>
          <ac:spMkLst>
            <pc:docMk/>
            <pc:sldMk cId="602848223" sldId="2319"/>
            <ac:spMk id="2" creationId="{BDA98B7F-3A2C-C90F-0510-E05F5944F329}"/>
          </ac:spMkLst>
        </pc:spChg>
        <pc:spChg chg="del">
          <ac:chgData name="Wandrille Duchemin" userId="S::wandrille.duchemin@sib.swiss::596953ca-d0e7-4045-97a9-2ed7b88fab1e" providerId="AD" clId="Web-{B62D2B42-9450-7243-D543-DB97C7E4C225}" dt="2024-07-26T15:26:22.009" v="23"/>
          <ac:spMkLst>
            <pc:docMk/>
            <pc:sldMk cId="602848223" sldId="2319"/>
            <ac:spMk id="3" creationId="{262901C3-4EFC-AED7-4CA6-C922F2A54BD6}"/>
          </ac:spMkLst>
        </pc:spChg>
        <pc:spChg chg="del">
          <ac:chgData name="Wandrille Duchemin" userId="S::wandrille.duchemin@sib.swiss::596953ca-d0e7-4045-97a9-2ed7b88fab1e" providerId="AD" clId="Web-{B62D2B42-9450-7243-D543-DB97C7E4C225}" dt="2024-07-26T15:26:26.446" v="25"/>
          <ac:spMkLst>
            <pc:docMk/>
            <pc:sldMk cId="602848223" sldId="2319"/>
            <ac:spMk id="8" creationId="{A694798A-3C52-1959-0AFC-6179033949B5}"/>
          </ac:spMkLst>
        </pc:spChg>
        <pc:spChg chg="mod">
          <ac:chgData name="Wandrille Duchemin" userId="S::wandrille.duchemin@sib.swiss::596953ca-d0e7-4045-97a9-2ed7b88fab1e" providerId="AD" clId="Web-{B62D2B42-9450-7243-D543-DB97C7E4C225}" dt="2024-07-26T15:26:19.306" v="22" actId="1076"/>
          <ac:spMkLst>
            <pc:docMk/>
            <pc:sldMk cId="602848223" sldId="2319"/>
            <ac:spMk id="9" creationId="{BBD9E065-E288-0335-6CAD-FA790373C9CB}"/>
          </ac:spMkLst>
        </pc:spChg>
        <pc:picChg chg="add mod">
          <ac:chgData name="Wandrille Duchemin" userId="S::wandrille.duchemin@sib.swiss::596953ca-d0e7-4045-97a9-2ed7b88fab1e" providerId="AD" clId="Web-{B62D2B42-9450-7243-D543-DB97C7E4C225}" dt="2024-07-26T15:26:53.275" v="37" actId="1076"/>
          <ac:picMkLst>
            <pc:docMk/>
            <pc:sldMk cId="602848223" sldId="2319"/>
            <ac:picMk id="4" creationId="{A742A44B-A176-1C30-587C-67F8C8DC0D6B}"/>
          </ac:picMkLst>
        </pc:picChg>
        <pc:picChg chg="add mod">
          <ac:chgData name="Wandrille Duchemin" userId="S::wandrille.duchemin@sib.swiss::596953ca-d0e7-4045-97a9-2ed7b88fab1e" providerId="AD" clId="Web-{B62D2B42-9450-7243-D543-DB97C7E4C225}" dt="2024-07-26T15:26:48.244" v="36" actId="1076"/>
          <ac:picMkLst>
            <pc:docMk/>
            <pc:sldMk cId="602848223" sldId="2319"/>
            <ac:picMk id="5" creationId="{BF6EA565-08FA-23B8-35C1-C42E243A750F}"/>
          </ac:picMkLst>
        </pc:picChg>
        <pc:picChg chg="add mod">
          <ac:chgData name="Wandrille Duchemin" userId="S::wandrille.duchemin@sib.swiss::596953ca-d0e7-4045-97a9-2ed7b88fab1e" providerId="AD" clId="Web-{B62D2B42-9450-7243-D543-DB97C7E4C225}" dt="2024-07-26T15:26:41.056" v="35" actId="1076"/>
          <ac:picMkLst>
            <pc:docMk/>
            <pc:sldMk cId="602848223" sldId="2319"/>
            <ac:picMk id="6" creationId="{D2647858-4AD8-F68F-EA87-70E8E2FFA3DD}"/>
          </ac:picMkLst>
        </pc:picChg>
        <pc:picChg chg="del">
          <ac:chgData name="Wandrille Duchemin" userId="S::wandrille.duchemin@sib.swiss::596953ca-d0e7-4045-97a9-2ed7b88fab1e" providerId="AD" clId="Web-{B62D2B42-9450-7243-D543-DB97C7E4C225}" dt="2024-07-26T15:26:26.446" v="24"/>
          <ac:picMkLst>
            <pc:docMk/>
            <pc:sldMk cId="602848223" sldId="2319"/>
            <ac:picMk id="10" creationId="{BB48B275-F0A9-ED84-E05E-548B89358068}"/>
          </ac:picMkLst>
        </pc:picChg>
      </pc:sldChg>
      <pc:sldChg chg="addSp delSp modSp add replId">
        <pc:chgData name="Wandrille Duchemin" userId="S::wandrille.duchemin@sib.swiss::596953ca-d0e7-4045-97a9-2ed7b88fab1e" providerId="AD" clId="Web-{B62D2B42-9450-7243-D543-DB97C7E4C225}" dt="2024-07-26T15:38:53.154" v="272" actId="20577"/>
        <pc:sldMkLst>
          <pc:docMk/>
          <pc:sldMk cId="4129116153" sldId="2320"/>
        </pc:sldMkLst>
        <pc:spChg chg="add mod">
          <ac:chgData name="Wandrille Duchemin" userId="S::wandrille.duchemin@sib.swiss::596953ca-d0e7-4045-97a9-2ed7b88fab1e" providerId="AD" clId="Web-{B62D2B42-9450-7243-D543-DB97C7E4C225}" dt="2024-07-26T15:38:53.154" v="272" actId="20577"/>
          <ac:spMkLst>
            <pc:docMk/>
            <pc:sldMk cId="4129116153" sldId="2320"/>
            <ac:spMk id="7" creationId="{11FFD094-E448-EA09-517F-C1E8F6264CB8}"/>
          </ac:spMkLst>
        </pc:spChg>
        <pc:spChg chg="del">
          <ac:chgData name="Wandrille Duchemin" userId="S::wandrille.duchemin@sib.swiss::596953ca-d0e7-4045-97a9-2ed7b88fab1e" providerId="AD" clId="Web-{B62D2B42-9450-7243-D543-DB97C7E4C225}" dt="2024-07-26T15:27:21.557" v="42"/>
          <ac:spMkLst>
            <pc:docMk/>
            <pc:sldMk cId="4129116153" sldId="2320"/>
            <ac:spMk id="9" creationId="{BBD9E065-E288-0335-6CAD-FA790373C9CB}"/>
          </ac:spMkLst>
        </pc:spChg>
        <pc:picChg chg="del">
          <ac:chgData name="Wandrille Duchemin" userId="S::wandrille.duchemin@sib.swiss::596953ca-d0e7-4045-97a9-2ed7b88fab1e" providerId="AD" clId="Web-{B62D2B42-9450-7243-D543-DB97C7E4C225}" dt="2024-07-26T15:27:17.213" v="39"/>
          <ac:picMkLst>
            <pc:docMk/>
            <pc:sldMk cId="4129116153" sldId="2320"/>
            <ac:picMk id="4" creationId="{A742A44B-A176-1C30-587C-67F8C8DC0D6B}"/>
          </ac:picMkLst>
        </pc:picChg>
        <pc:picChg chg="del">
          <ac:chgData name="Wandrille Duchemin" userId="S::wandrille.duchemin@sib.swiss::596953ca-d0e7-4045-97a9-2ed7b88fab1e" providerId="AD" clId="Web-{B62D2B42-9450-7243-D543-DB97C7E4C225}" dt="2024-07-26T15:27:17.823" v="40"/>
          <ac:picMkLst>
            <pc:docMk/>
            <pc:sldMk cId="4129116153" sldId="2320"/>
            <ac:picMk id="5" creationId="{BF6EA565-08FA-23B8-35C1-C42E243A750F}"/>
          </ac:picMkLst>
        </pc:picChg>
        <pc:picChg chg="del">
          <ac:chgData name="Wandrille Duchemin" userId="S::wandrille.duchemin@sib.swiss::596953ca-d0e7-4045-97a9-2ed7b88fab1e" providerId="AD" clId="Web-{B62D2B42-9450-7243-D543-DB97C7E4C225}" dt="2024-07-26T15:27:18.401" v="41"/>
          <ac:picMkLst>
            <pc:docMk/>
            <pc:sldMk cId="4129116153" sldId="2320"/>
            <ac:picMk id="6" creationId="{D2647858-4AD8-F68F-EA87-70E8E2FFA3DD}"/>
          </ac:picMkLst>
        </pc:picChg>
      </pc:sldChg>
      <pc:sldChg chg="addSp delSp modSp add replId">
        <pc:chgData name="Wandrille Duchemin" userId="S::wandrille.duchemin@sib.swiss::596953ca-d0e7-4045-97a9-2ed7b88fab1e" providerId="AD" clId="Web-{B62D2B42-9450-7243-D543-DB97C7E4C225}" dt="2024-07-26T15:40:07.687" v="305" actId="1076"/>
        <pc:sldMkLst>
          <pc:docMk/>
          <pc:sldMk cId="3953190056" sldId="2321"/>
        </pc:sldMkLst>
        <pc:spChg chg="mod">
          <ac:chgData name="Wandrille Duchemin" userId="S::wandrille.duchemin@sib.swiss::596953ca-d0e7-4045-97a9-2ed7b88fab1e" providerId="AD" clId="Web-{B62D2B42-9450-7243-D543-DB97C7E4C225}" dt="2024-07-26T15:39:22.702" v="288" actId="20577"/>
          <ac:spMkLst>
            <pc:docMk/>
            <pc:sldMk cId="3953190056" sldId="2321"/>
            <ac:spMk id="2" creationId="{BDA98B7F-3A2C-C90F-0510-E05F5944F329}"/>
          </ac:spMkLst>
        </pc:spChg>
        <pc:spChg chg="del">
          <ac:chgData name="Wandrille Duchemin" userId="S::wandrille.duchemin@sib.swiss::596953ca-d0e7-4045-97a9-2ed7b88fab1e" providerId="AD" clId="Web-{B62D2B42-9450-7243-D543-DB97C7E4C225}" dt="2024-07-26T15:39:25.467" v="289"/>
          <ac:spMkLst>
            <pc:docMk/>
            <pc:sldMk cId="3953190056" sldId="2321"/>
            <ac:spMk id="7" creationId="{11FFD094-E448-EA09-517F-C1E8F6264CB8}"/>
          </ac:spMkLst>
        </pc:spChg>
        <pc:picChg chg="add mod">
          <ac:chgData name="Wandrille Duchemin" userId="S::wandrille.duchemin@sib.swiss::596953ca-d0e7-4045-97a9-2ed7b88fab1e" providerId="AD" clId="Web-{B62D2B42-9450-7243-D543-DB97C7E4C225}" dt="2024-07-26T15:40:00.640" v="303" actId="1076"/>
          <ac:picMkLst>
            <pc:docMk/>
            <pc:sldMk cId="3953190056" sldId="2321"/>
            <ac:picMk id="3" creationId="{E5AAC307-D113-F482-D03E-6599D75C2545}"/>
          </ac:picMkLst>
        </pc:picChg>
        <pc:picChg chg="add mod">
          <ac:chgData name="Wandrille Duchemin" userId="S::wandrille.duchemin@sib.swiss::596953ca-d0e7-4045-97a9-2ed7b88fab1e" providerId="AD" clId="Web-{B62D2B42-9450-7243-D543-DB97C7E4C225}" dt="2024-07-26T15:40:03.125" v="304" actId="1076"/>
          <ac:picMkLst>
            <pc:docMk/>
            <pc:sldMk cId="3953190056" sldId="2321"/>
            <ac:picMk id="4" creationId="{10FAA850-B576-CED0-30AD-C68483042AA7}"/>
          </ac:picMkLst>
        </pc:picChg>
        <pc:picChg chg="add mod">
          <ac:chgData name="Wandrille Duchemin" userId="S::wandrille.duchemin@sib.swiss::596953ca-d0e7-4045-97a9-2ed7b88fab1e" providerId="AD" clId="Web-{B62D2B42-9450-7243-D543-DB97C7E4C225}" dt="2024-07-26T15:39:56.328" v="302" actId="1076"/>
          <ac:picMkLst>
            <pc:docMk/>
            <pc:sldMk cId="3953190056" sldId="2321"/>
            <ac:picMk id="5" creationId="{390E7AEF-B1C4-C299-AB33-522247CA5083}"/>
          </ac:picMkLst>
        </pc:picChg>
        <pc:picChg chg="add mod">
          <ac:chgData name="Wandrille Duchemin" userId="S::wandrille.duchemin@sib.swiss::596953ca-d0e7-4045-97a9-2ed7b88fab1e" providerId="AD" clId="Web-{B62D2B42-9450-7243-D543-DB97C7E4C225}" dt="2024-07-26T15:40:07.687" v="305" actId="1076"/>
          <ac:picMkLst>
            <pc:docMk/>
            <pc:sldMk cId="3953190056" sldId="2321"/>
            <ac:picMk id="6" creationId="{C9E2269E-3A99-C609-912A-766C8A6E2653}"/>
          </ac:picMkLst>
        </pc:picChg>
      </pc:sldChg>
      <pc:sldChg chg="addSp modSp add replId">
        <pc:chgData name="Wandrille Duchemin" userId="S::wandrille.duchemin@sib.swiss::596953ca-d0e7-4045-97a9-2ed7b88fab1e" providerId="AD" clId="Web-{B62D2B42-9450-7243-D543-DB97C7E4C225}" dt="2024-07-26T15:41:44.002" v="359" actId="1076"/>
        <pc:sldMkLst>
          <pc:docMk/>
          <pc:sldMk cId="131210528" sldId="2322"/>
        </pc:sldMkLst>
        <pc:spChg chg="add mod">
          <ac:chgData name="Wandrille Duchemin" userId="S::wandrille.duchemin@sib.swiss::596953ca-d0e7-4045-97a9-2ed7b88fab1e" providerId="AD" clId="Web-{B62D2B42-9450-7243-D543-DB97C7E4C225}" dt="2024-07-26T15:41:44.002" v="359" actId="1076"/>
          <ac:spMkLst>
            <pc:docMk/>
            <pc:sldMk cId="131210528" sldId="2322"/>
            <ac:spMk id="7" creationId="{918A8A64-5C8D-C811-D368-241096E42809}"/>
          </ac:spMkLst>
        </pc:spChg>
      </pc:sldChg>
      <pc:sldChg chg="addSp delSp modSp add replId">
        <pc:chgData name="Wandrille Duchemin" userId="S::wandrille.duchemin@sib.swiss::596953ca-d0e7-4045-97a9-2ed7b88fab1e" providerId="AD" clId="Web-{B62D2B42-9450-7243-D543-DB97C7E4C225}" dt="2024-07-26T15:45:31.587" v="486" actId="20577"/>
        <pc:sldMkLst>
          <pc:docMk/>
          <pc:sldMk cId="2485440955" sldId="2323"/>
        </pc:sldMkLst>
        <pc:spChg chg="mod">
          <ac:chgData name="Wandrille Duchemin" userId="S::wandrille.duchemin@sib.swiss::596953ca-d0e7-4045-97a9-2ed7b88fab1e" providerId="AD" clId="Web-{B62D2B42-9450-7243-D543-DB97C7E4C225}" dt="2024-07-26T15:43:08.598" v="421" actId="20577"/>
          <ac:spMkLst>
            <pc:docMk/>
            <pc:sldMk cId="2485440955" sldId="2323"/>
            <ac:spMk id="2" creationId="{BDA98B7F-3A2C-C90F-0510-E05F5944F329}"/>
          </ac:spMkLst>
        </pc:spChg>
        <pc:spChg chg="del">
          <ac:chgData name="Wandrille Duchemin" userId="S::wandrille.duchemin@sib.swiss::596953ca-d0e7-4045-97a9-2ed7b88fab1e" providerId="AD" clId="Web-{B62D2B42-9450-7243-D543-DB97C7E4C225}" dt="2024-07-26T15:42:16.847" v="375"/>
          <ac:spMkLst>
            <pc:docMk/>
            <pc:sldMk cId="2485440955" sldId="2323"/>
            <ac:spMk id="7" creationId="{918A8A64-5C8D-C811-D368-241096E42809}"/>
          </ac:spMkLst>
        </pc:spChg>
        <pc:spChg chg="add mod">
          <ac:chgData name="Wandrille Duchemin" userId="S::wandrille.duchemin@sib.swiss::596953ca-d0e7-4045-97a9-2ed7b88fab1e" providerId="AD" clId="Web-{B62D2B42-9450-7243-D543-DB97C7E4C225}" dt="2024-07-26T15:45:31.587" v="486" actId="20577"/>
          <ac:spMkLst>
            <pc:docMk/>
            <pc:sldMk cId="2485440955" sldId="2323"/>
            <ac:spMk id="8" creationId="{FA3A20F8-9832-02CA-255C-03AE50BC835C}"/>
          </ac:spMkLst>
        </pc:spChg>
        <pc:picChg chg="del">
          <ac:chgData name="Wandrille Duchemin" userId="S::wandrille.duchemin@sib.swiss::596953ca-d0e7-4045-97a9-2ed7b88fab1e" providerId="AD" clId="Web-{B62D2B42-9450-7243-D543-DB97C7E4C225}" dt="2024-07-26T15:42:14.519" v="373"/>
          <ac:picMkLst>
            <pc:docMk/>
            <pc:sldMk cId="2485440955" sldId="2323"/>
            <ac:picMk id="3" creationId="{E5AAC307-D113-F482-D03E-6599D75C2545}"/>
          </ac:picMkLst>
        </pc:picChg>
        <pc:picChg chg="del">
          <ac:chgData name="Wandrille Duchemin" userId="S::wandrille.duchemin@sib.swiss::596953ca-d0e7-4045-97a9-2ed7b88fab1e" providerId="AD" clId="Web-{B62D2B42-9450-7243-D543-DB97C7E4C225}" dt="2024-07-26T15:42:18.253" v="377"/>
          <ac:picMkLst>
            <pc:docMk/>
            <pc:sldMk cId="2485440955" sldId="2323"/>
            <ac:picMk id="4" creationId="{10FAA850-B576-CED0-30AD-C68483042AA7}"/>
          </ac:picMkLst>
        </pc:picChg>
        <pc:picChg chg="del">
          <ac:chgData name="Wandrille Duchemin" userId="S::wandrille.duchemin@sib.swiss::596953ca-d0e7-4045-97a9-2ed7b88fab1e" providerId="AD" clId="Web-{B62D2B42-9450-7243-D543-DB97C7E4C225}" dt="2024-07-26T15:42:15.034" v="374"/>
          <ac:picMkLst>
            <pc:docMk/>
            <pc:sldMk cId="2485440955" sldId="2323"/>
            <ac:picMk id="5" creationId="{390E7AEF-B1C4-C299-AB33-522247CA5083}"/>
          </ac:picMkLst>
        </pc:picChg>
        <pc:picChg chg="del">
          <ac:chgData name="Wandrille Duchemin" userId="S::wandrille.duchemin@sib.swiss::596953ca-d0e7-4045-97a9-2ed7b88fab1e" providerId="AD" clId="Web-{B62D2B42-9450-7243-D543-DB97C7E4C225}" dt="2024-07-26T15:42:17.738" v="376"/>
          <ac:picMkLst>
            <pc:docMk/>
            <pc:sldMk cId="2485440955" sldId="2323"/>
            <ac:picMk id="6" creationId="{C9E2269E-3A99-C609-912A-766C8A6E2653}"/>
          </ac:picMkLst>
        </pc:picChg>
      </pc:sldChg>
      <pc:sldChg chg="addSp delSp modSp add replId">
        <pc:chgData name="Wandrille Duchemin" userId="S::wandrille.duchemin@sib.swiss::596953ca-d0e7-4045-97a9-2ed7b88fab1e" providerId="AD" clId="Web-{B62D2B42-9450-7243-D543-DB97C7E4C225}" dt="2024-07-26T15:46:58.745" v="497"/>
        <pc:sldMkLst>
          <pc:docMk/>
          <pc:sldMk cId="3905908322" sldId="2324"/>
        </pc:sldMkLst>
        <pc:spChg chg="add del">
          <ac:chgData name="Wandrille Duchemin" userId="S::wandrille.duchemin@sib.swiss::596953ca-d0e7-4045-97a9-2ed7b88fab1e" providerId="AD" clId="Web-{B62D2B42-9450-7243-D543-DB97C7E4C225}" dt="2024-07-26T15:46:50.589" v="495"/>
          <ac:spMkLst>
            <pc:docMk/>
            <pc:sldMk cId="3905908322" sldId="2324"/>
            <ac:spMk id="4" creationId="{2B95ECC0-2C5D-7DAD-96DA-BC210F44463B}"/>
          </ac:spMkLst>
        </pc:spChg>
        <pc:spChg chg="add del">
          <ac:chgData name="Wandrille Duchemin" userId="S::wandrille.duchemin@sib.swiss::596953ca-d0e7-4045-97a9-2ed7b88fab1e" providerId="AD" clId="Web-{B62D2B42-9450-7243-D543-DB97C7E4C225}" dt="2024-07-26T15:46:58.745" v="497"/>
          <ac:spMkLst>
            <pc:docMk/>
            <pc:sldMk cId="3905908322" sldId="2324"/>
            <ac:spMk id="5" creationId="{6C0F3494-F8A3-E387-901F-2A8AD2FA43F2}"/>
          </ac:spMkLst>
        </pc:spChg>
        <pc:picChg chg="add mod modCrop">
          <ac:chgData name="Wandrille Duchemin" userId="S::wandrille.duchemin@sib.swiss::596953ca-d0e7-4045-97a9-2ed7b88fab1e" providerId="AD" clId="Web-{B62D2B42-9450-7243-D543-DB97C7E4C225}" dt="2024-07-26T15:46:35.307" v="493" actId="1076"/>
          <ac:picMkLst>
            <pc:docMk/>
            <pc:sldMk cId="3905908322" sldId="2324"/>
            <ac:picMk id="3" creationId="{A32FA674-525A-616B-3D9F-1652A9EE8AD1}"/>
          </ac:picMkLst>
        </pc:picChg>
      </pc:sldChg>
    </pc:docChg>
  </pc:docChgLst>
  <pc:docChgLst>
    <pc:chgData name="Wandrille Duchemin" userId="S::wandrille.duchemin@sib.swiss::596953ca-d0e7-4045-97a9-2ed7b88fab1e" providerId="AD" clId="Web-{E605F4C0-17DE-731E-9F1D-C9344B1EA9BA}"/>
    <pc:docChg chg="modSld">
      <pc:chgData name="Wandrille Duchemin" userId="S::wandrille.duchemin@sib.swiss::596953ca-d0e7-4045-97a9-2ed7b88fab1e" providerId="AD" clId="Web-{E605F4C0-17DE-731E-9F1D-C9344B1EA9BA}" dt="2024-07-29T07:18:08.042" v="0" actId="14100"/>
      <pc:docMkLst>
        <pc:docMk/>
      </pc:docMkLst>
      <pc:sldChg chg="modSp">
        <pc:chgData name="Wandrille Duchemin" userId="S::wandrille.duchemin@sib.swiss::596953ca-d0e7-4045-97a9-2ed7b88fab1e" providerId="AD" clId="Web-{E605F4C0-17DE-731E-9F1D-C9344B1EA9BA}" dt="2024-07-29T07:18:08.042" v="0" actId="14100"/>
        <pc:sldMkLst>
          <pc:docMk/>
          <pc:sldMk cId="380045270" sldId="2311"/>
        </pc:sldMkLst>
        <pc:spChg chg="mod">
          <ac:chgData name="Wandrille Duchemin" userId="S::wandrille.duchemin@sib.swiss::596953ca-d0e7-4045-97a9-2ed7b88fab1e" providerId="AD" clId="Web-{E605F4C0-17DE-731E-9F1D-C9344B1EA9BA}" dt="2024-07-29T07:18:08.042" v="0" actId="14100"/>
          <ac:spMkLst>
            <pc:docMk/>
            <pc:sldMk cId="380045270" sldId="2311"/>
            <ac:spMk id="6" creationId="{969E5C6C-9CAB-8E61-3F4A-7E88E0206833}"/>
          </ac:spMkLst>
        </pc:spChg>
      </pc:sldChg>
    </pc:docChg>
  </pc:docChgLst>
  <pc:docChgLst>
    <pc:chgData name="Wandrille Duchemin" userId="S::wandrille.duchemin@sib.swiss::596953ca-d0e7-4045-97a9-2ed7b88fab1e" providerId="AD" clId="Web-{0FCF098A-570D-083B-2029-D3429E154046}"/>
    <pc:docChg chg="addSld delSld modSld">
      <pc:chgData name="Wandrille Duchemin" userId="S::wandrille.duchemin@sib.swiss::596953ca-d0e7-4045-97a9-2ed7b88fab1e" providerId="AD" clId="Web-{0FCF098A-570D-083B-2029-D3429E154046}" dt="2024-07-26T15:23:54.118" v="874" actId="1076"/>
      <pc:docMkLst>
        <pc:docMk/>
      </pc:docMkLst>
      <pc:sldChg chg="addSp delSp modSp">
        <pc:chgData name="Wandrille Duchemin" userId="S::wandrille.duchemin@sib.swiss::596953ca-d0e7-4045-97a9-2ed7b88fab1e" providerId="AD" clId="Web-{0FCF098A-570D-083B-2029-D3429E154046}" dt="2024-07-26T15:00:30.547" v="94" actId="1076"/>
        <pc:sldMkLst>
          <pc:docMk/>
          <pc:sldMk cId="3083001299" sldId="1180"/>
        </pc:sldMkLst>
        <pc:spChg chg="mod">
          <ac:chgData name="Wandrille Duchemin" userId="S::wandrille.duchemin@sib.swiss::596953ca-d0e7-4045-97a9-2ed7b88fab1e" providerId="AD" clId="Web-{0FCF098A-570D-083B-2029-D3429E154046}" dt="2024-07-26T14:55:16.026" v="47" actId="20577"/>
          <ac:spMkLst>
            <pc:docMk/>
            <pc:sldMk cId="3083001299" sldId="1180"/>
            <ac:spMk id="2" creationId="{BDA98B7F-3A2C-C90F-0510-E05F5944F329}"/>
          </ac:spMkLst>
        </pc:spChg>
        <pc:spChg chg="del">
          <ac:chgData name="Wandrille Duchemin" userId="S::wandrille.duchemin@sib.swiss::596953ca-d0e7-4045-97a9-2ed7b88fab1e" providerId="AD" clId="Web-{0FCF098A-570D-083B-2029-D3429E154046}" dt="2024-07-26T14:55:19.730" v="49"/>
          <ac:spMkLst>
            <pc:docMk/>
            <pc:sldMk cId="3083001299" sldId="1180"/>
            <ac:spMk id="3" creationId="{ACF591EC-0660-097E-8D27-CE8DD10F274C}"/>
          </ac:spMkLst>
        </pc:spChg>
        <pc:spChg chg="add del mod">
          <ac:chgData name="Wandrille Duchemin" userId="S::wandrille.duchemin@sib.swiss::596953ca-d0e7-4045-97a9-2ed7b88fab1e" providerId="AD" clId="Web-{0FCF098A-570D-083B-2029-D3429E154046}" dt="2024-07-26T14:55:33.714" v="53"/>
          <ac:spMkLst>
            <pc:docMk/>
            <pc:sldMk cId="3083001299" sldId="1180"/>
            <ac:spMk id="6" creationId="{90957DC2-7B4A-E754-32AB-96BE4169B432}"/>
          </ac:spMkLst>
        </pc:spChg>
        <pc:spChg chg="add del">
          <ac:chgData name="Wandrille Duchemin" userId="S::wandrille.duchemin@sib.swiss::596953ca-d0e7-4045-97a9-2ed7b88fab1e" providerId="AD" clId="Web-{0FCF098A-570D-083B-2029-D3429E154046}" dt="2024-07-26T14:55:33.714" v="51"/>
          <ac:spMkLst>
            <pc:docMk/>
            <pc:sldMk cId="3083001299" sldId="1180"/>
            <ac:spMk id="8" creationId="{D6492D35-186A-D9F9-8F5F-6F62EFDFF518}"/>
          </ac:spMkLst>
        </pc:spChg>
        <pc:spChg chg="add mod">
          <ac:chgData name="Wandrille Duchemin" userId="S::wandrille.duchemin@sib.swiss::596953ca-d0e7-4045-97a9-2ed7b88fab1e" providerId="AD" clId="Web-{0FCF098A-570D-083B-2029-D3429E154046}" dt="2024-07-26T14:59:19.921" v="81" actId="1076"/>
          <ac:spMkLst>
            <pc:docMk/>
            <pc:sldMk cId="3083001299" sldId="1180"/>
            <ac:spMk id="10" creationId="{2B49FA37-2CBE-DC76-6F0C-325C1C6541A3}"/>
          </ac:spMkLst>
        </pc:spChg>
        <pc:spChg chg="add mod">
          <ac:chgData name="Wandrille Duchemin" userId="S::wandrille.duchemin@sib.swiss::596953ca-d0e7-4045-97a9-2ed7b88fab1e" providerId="AD" clId="Web-{0FCF098A-570D-083B-2029-D3429E154046}" dt="2024-07-26T14:55:55.965" v="57" actId="1076"/>
          <ac:spMkLst>
            <pc:docMk/>
            <pc:sldMk cId="3083001299" sldId="1180"/>
            <ac:spMk id="11" creationId="{407538EB-3720-E53C-87FD-8C5E63FC4837}"/>
          </ac:spMkLst>
        </pc:spChg>
        <pc:spChg chg="add mod">
          <ac:chgData name="Wandrille Duchemin" userId="S::wandrille.duchemin@sib.swiss::596953ca-d0e7-4045-97a9-2ed7b88fab1e" providerId="AD" clId="Web-{0FCF098A-570D-083B-2029-D3429E154046}" dt="2024-07-26T14:57:17.435" v="66" actId="1076"/>
          <ac:spMkLst>
            <pc:docMk/>
            <pc:sldMk cId="3083001299" sldId="1180"/>
            <ac:spMk id="12" creationId="{0F0A043C-3ADF-22B4-6502-7C0095F2E3CD}"/>
          </ac:spMkLst>
        </pc:spChg>
        <pc:spChg chg="add mod">
          <ac:chgData name="Wandrille Duchemin" userId="S::wandrille.duchemin@sib.swiss::596953ca-d0e7-4045-97a9-2ed7b88fab1e" providerId="AD" clId="Web-{0FCF098A-570D-083B-2029-D3429E154046}" dt="2024-07-26T14:57:41.576" v="70"/>
          <ac:spMkLst>
            <pc:docMk/>
            <pc:sldMk cId="3083001299" sldId="1180"/>
            <ac:spMk id="13" creationId="{FD8861FE-459E-C73D-F856-5E7E4583C281}"/>
          </ac:spMkLst>
        </pc:spChg>
        <pc:spChg chg="add mod">
          <ac:chgData name="Wandrille Duchemin" userId="S::wandrille.duchemin@sib.swiss::596953ca-d0e7-4045-97a9-2ed7b88fab1e" providerId="AD" clId="Web-{0FCF098A-570D-083B-2029-D3429E154046}" dt="2024-07-26T14:58:48.468" v="77" actId="1076"/>
          <ac:spMkLst>
            <pc:docMk/>
            <pc:sldMk cId="3083001299" sldId="1180"/>
            <ac:spMk id="15" creationId="{1B5CD3DE-4AD7-94E4-4C32-97DFCCCB658F}"/>
          </ac:spMkLst>
        </pc:spChg>
        <pc:spChg chg="add mod">
          <ac:chgData name="Wandrille Duchemin" userId="S::wandrille.duchemin@sib.swiss::596953ca-d0e7-4045-97a9-2ed7b88fab1e" providerId="AD" clId="Web-{0FCF098A-570D-083B-2029-D3429E154046}" dt="2024-07-26T14:59:05.140" v="80"/>
          <ac:spMkLst>
            <pc:docMk/>
            <pc:sldMk cId="3083001299" sldId="1180"/>
            <ac:spMk id="16" creationId="{D443AFDE-F668-EC30-6D9B-04807F81FE59}"/>
          </ac:spMkLst>
        </pc:spChg>
        <pc:spChg chg="add mod">
          <ac:chgData name="Wandrille Duchemin" userId="S::wandrille.duchemin@sib.swiss::596953ca-d0e7-4045-97a9-2ed7b88fab1e" providerId="AD" clId="Web-{0FCF098A-570D-083B-2029-D3429E154046}" dt="2024-07-26T15:00:30.547" v="94" actId="1076"/>
          <ac:spMkLst>
            <pc:docMk/>
            <pc:sldMk cId="3083001299" sldId="1180"/>
            <ac:spMk id="17" creationId="{228D78B5-CB01-8D39-7840-A682EEC624FC}"/>
          </ac:spMkLst>
        </pc:spChg>
        <pc:picChg chg="del">
          <ac:chgData name="Wandrille Duchemin" userId="S::wandrille.duchemin@sib.swiss::596953ca-d0e7-4045-97a9-2ed7b88fab1e" providerId="AD" clId="Web-{0FCF098A-570D-083B-2029-D3429E154046}" dt="2024-07-26T14:55:19.683" v="48"/>
          <ac:picMkLst>
            <pc:docMk/>
            <pc:sldMk cId="3083001299" sldId="1180"/>
            <ac:picMk id="5" creationId="{86AE7AE0-45E5-88FA-D12E-01FE8D3E2B98}"/>
          </ac:picMkLst>
        </pc:picChg>
        <pc:picChg chg="add del">
          <ac:chgData name="Wandrille Duchemin" userId="S::wandrille.duchemin@sib.swiss::596953ca-d0e7-4045-97a9-2ed7b88fab1e" providerId="AD" clId="Web-{0FCF098A-570D-083B-2029-D3429E154046}" dt="2024-07-26T14:55:33.714" v="52"/>
          <ac:picMkLst>
            <pc:docMk/>
            <pc:sldMk cId="3083001299" sldId="1180"/>
            <ac:picMk id="7" creationId="{38762C7B-95F8-2AE4-04E6-5A5633FEBFE5}"/>
          </ac:picMkLst>
        </pc:picChg>
        <pc:picChg chg="add mod">
          <ac:chgData name="Wandrille Duchemin" userId="S::wandrille.duchemin@sib.swiss::596953ca-d0e7-4045-97a9-2ed7b88fab1e" providerId="AD" clId="Web-{0FCF098A-570D-083B-2029-D3429E154046}" dt="2024-07-26T14:55:55.965" v="55" actId="1076"/>
          <ac:picMkLst>
            <pc:docMk/>
            <pc:sldMk cId="3083001299" sldId="1180"/>
            <ac:picMk id="9" creationId="{C89852A1-521F-0481-2738-37F467B11018}"/>
          </ac:picMkLst>
        </pc:picChg>
        <pc:cxnChg chg="add del mod">
          <ac:chgData name="Wandrille Duchemin" userId="S::wandrille.duchemin@sib.swiss::596953ca-d0e7-4045-97a9-2ed7b88fab1e" providerId="AD" clId="Web-{0FCF098A-570D-083B-2029-D3429E154046}" dt="2024-07-26T14:58:17.155" v="73"/>
          <ac:cxnSpMkLst>
            <pc:docMk/>
            <pc:sldMk cId="3083001299" sldId="1180"/>
            <ac:cxnSpMk id="14" creationId="{40F7BCF8-7D1E-B0FA-3E26-8C71CDA738A6}"/>
          </ac:cxnSpMkLst>
        </pc:cxnChg>
      </pc:sldChg>
      <pc:sldChg chg="modSp">
        <pc:chgData name="Wandrille Duchemin" userId="S::wandrille.duchemin@sib.swiss::596953ca-d0e7-4045-97a9-2ed7b88fab1e" providerId="AD" clId="Web-{0FCF098A-570D-083B-2029-D3429E154046}" dt="2024-07-26T14:54:52.511" v="32" actId="20577"/>
        <pc:sldMkLst>
          <pc:docMk/>
          <pc:sldMk cId="3852797383" sldId="2199"/>
        </pc:sldMkLst>
        <pc:spChg chg="mod">
          <ac:chgData name="Wandrille Duchemin" userId="S::wandrille.duchemin@sib.swiss::596953ca-d0e7-4045-97a9-2ed7b88fab1e" providerId="AD" clId="Web-{0FCF098A-570D-083B-2029-D3429E154046}" dt="2024-07-26T14:54:48.042" v="31" actId="20577"/>
          <ac:spMkLst>
            <pc:docMk/>
            <pc:sldMk cId="3852797383" sldId="2199"/>
            <ac:spMk id="2" creationId="{D54C1575-BA47-27AF-7812-F767C893F577}"/>
          </ac:spMkLst>
        </pc:spChg>
        <pc:spChg chg="mod">
          <ac:chgData name="Wandrille Duchemin" userId="S::wandrille.duchemin@sib.swiss::596953ca-d0e7-4045-97a9-2ed7b88fab1e" providerId="AD" clId="Web-{0FCF098A-570D-083B-2029-D3429E154046}" dt="2024-07-26T14:54:52.511" v="32" actId="20577"/>
          <ac:spMkLst>
            <pc:docMk/>
            <pc:sldMk cId="3852797383" sldId="2199"/>
            <ac:spMk id="5" creationId="{3D0A2170-98B9-D0B4-6CB7-41B92028DEBE}"/>
          </ac:spMkLst>
        </pc:spChg>
      </pc:sldChg>
      <pc:sldChg chg="del">
        <pc:chgData name="Wandrille Duchemin" userId="S::wandrille.duchemin@sib.swiss::596953ca-d0e7-4045-97a9-2ed7b88fab1e" providerId="AD" clId="Web-{0FCF098A-570D-083B-2029-D3429E154046}" dt="2024-07-26T15:01:17.767" v="96"/>
        <pc:sldMkLst>
          <pc:docMk/>
          <pc:sldMk cId="2382603739" sldId="2200"/>
        </pc:sldMkLst>
      </pc:sldChg>
      <pc:sldChg chg="del">
        <pc:chgData name="Wandrille Duchemin" userId="S::wandrille.duchemin@sib.swiss::596953ca-d0e7-4045-97a9-2ed7b88fab1e" providerId="AD" clId="Web-{0FCF098A-570D-083B-2029-D3429E154046}" dt="2024-07-26T15:01:30.298" v="187"/>
        <pc:sldMkLst>
          <pc:docMk/>
          <pc:sldMk cId="161837071" sldId="2202"/>
        </pc:sldMkLst>
      </pc:sldChg>
      <pc:sldChg chg="del">
        <pc:chgData name="Wandrille Duchemin" userId="S::wandrille.duchemin@sib.swiss::596953ca-d0e7-4045-97a9-2ed7b88fab1e" providerId="AD" clId="Web-{0FCF098A-570D-083B-2029-D3429E154046}" dt="2024-07-26T15:01:30.298" v="186"/>
        <pc:sldMkLst>
          <pc:docMk/>
          <pc:sldMk cId="3213131694" sldId="2203"/>
        </pc:sldMkLst>
      </pc:sldChg>
      <pc:sldChg chg="del">
        <pc:chgData name="Wandrille Duchemin" userId="S::wandrille.duchemin@sib.swiss::596953ca-d0e7-4045-97a9-2ed7b88fab1e" providerId="AD" clId="Web-{0FCF098A-570D-083B-2029-D3429E154046}" dt="2024-07-26T15:01:30.298" v="185"/>
        <pc:sldMkLst>
          <pc:docMk/>
          <pc:sldMk cId="300495480" sldId="2204"/>
        </pc:sldMkLst>
      </pc:sldChg>
      <pc:sldChg chg="del">
        <pc:chgData name="Wandrille Duchemin" userId="S::wandrille.duchemin@sib.swiss::596953ca-d0e7-4045-97a9-2ed7b88fab1e" providerId="AD" clId="Web-{0FCF098A-570D-083B-2029-D3429E154046}" dt="2024-07-26T15:01:30.298" v="184"/>
        <pc:sldMkLst>
          <pc:docMk/>
          <pc:sldMk cId="1290475132" sldId="2205"/>
        </pc:sldMkLst>
      </pc:sldChg>
      <pc:sldChg chg="del">
        <pc:chgData name="Wandrille Duchemin" userId="S::wandrille.duchemin@sib.swiss::596953ca-d0e7-4045-97a9-2ed7b88fab1e" providerId="AD" clId="Web-{0FCF098A-570D-083B-2029-D3429E154046}" dt="2024-07-26T15:01:30.283" v="183"/>
        <pc:sldMkLst>
          <pc:docMk/>
          <pc:sldMk cId="3721341350" sldId="2207"/>
        </pc:sldMkLst>
      </pc:sldChg>
      <pc:sldChg chg="del">
        <pc:chgData name="Wandrille Duchemin" userId="S::wandrille.duchemin@sib.swiss::596953ca-d0e7-4045-97a9-2ed7b88fab1e" providerId="AD" clId="Web-{0FCF098A-570D-083B-2029-D3429E154046}" dt="2024-07-26T15:01:30.283" v="182"/>
        <pc:sldMkLst>
          <pc:docMk/>
          <pc:sldMk cId="3406665716" sldId="2208"/>
        </pc:sldMkLst>
      </pc:sldChg>
      <pc:sldChg chg="del">
        <pc:chgData name="Wandrille Duchemin" userId="S::wandrille.duchemin@sib.swiss::596953ca-d0e7-4045-97a9-2ed7b88fab1e" providerId="AD" clId="Web-{0FCF098A-570D-083B-2029-D3429E154046}" dt="2024-07-26T15:01:30.283" v="181"/>
        <pc:sldMkLst>
          <pc:docMk/>
          <pc:sldMk cId="1198488893" sldId="2209"/>
        </pc:sldMkLst>
      </pc:sldChg>
      <pc:sldChg chg="del">
        <pc:chgData name="Wandrille Duchemin" userId="S::wandrille.duchemin@sib.swiss::596953ca-d0e7-4045-97a9-2ed7b88fab1e" providerId="AD" clId="Web-{0FCF098A-570D-083B-2029-D3429E154046}" dt="2024-07-26T15:01:30.283" v="180"/>
        <pc:sldMkLst>
          <pc:docMk/>
          <pc:sldMk cId="872898026" sldId="2210"/>
        </pc:sldMkLst>
      </pc:sldChg>
      <pc:sldChg chg="del">
        <pc:chgData name="Wandrille Duchemin" userId="S::wandrille.duchemin@sib.swiss::596953ca-d0e7-4045-97a9-2ed7b88fab1e" providerId="AD" clId="Web-{0FCF098A-570D-083B-2029-D3429E154046}" dt="2024-07-26T15:01:30.283" v="179"/>
        <pc:sldMkLst>
          <pc:docMk/>
          <pc:sldMk cId="1833962438" sldId="2212"/>
        </pc:sldMkLst>
      </pc:sldChg>
      <pc:sldChg chg="del">
        <pc:chgData name="Wandrille Duchemin" userId="S::wandrille.duchemin@sib.swiss::596953ca-d0e7-4045-97a9-2ed7b88fab1e" providerId="AD" clId="Web-{0FCF098A-570D-083B-2029-D3429E154046}" dt="2024-07-26T15:01:30.283" v="178"/>
        <pc:sldMkLst>
          <pc:docMk/>
          <pc:sldMk cId="4139510742" sldId="2213"/>
        </pc:sldMkLst>
      </pc:sldChg>
      <pc:sldChg chg="del">
        <pc:chgData name="Wandrille Duchemin" userId="S::wandrille.duchemin@sib.swiss::596953ca-d0e7-4045-97a9-2ed7b88fab1e" providerId="AD" clId="Web-{0FCF098A-570D-083B-2029-D3429E154046}" dt="2024-07-26T15:01:30.283" v="177"/>
        <pc:sldMkLst>
          <pc:docMk/>
          <pc:sldMk cId="3342752919" sldId="2214"/>
        </pc:sldMkLst>
      </pc:sldChg>
      <pc:sldChg chg="del">
        <pc:chgData name="Wandrille Duchemin" userId="S::wandrille.duchemin@sib.swiss::596953ca-d0e7-4045-97a9-2ed7b88fab1e" providerId="AD" clId="Web-{0FCF098A-570D-083B-2029-D3429E154046}" dt="2024-07-26T15:01:30.283" v="176"/>
        <pc:sldMkLst>
          <pc:docMk/>
          <pc:sldMk cId="576529943" sldId="2215"/>
        </pc:sldMkLst>
      </pc:sldChg>
      <pc:sldChg chg="del">
        <pc:chgData name="Wandrille Duchemin" userId="S::wandrille.duchemin@sib.swiss::596953ca-d0e7-4045-97a9-2ed7b88fab1e" providerId="AD" clId="Web-{0FCF098A-570D-083B-2029-D3429E154046}" dt="2024-07-26T15:01:30.283" v="175"/>
        <pc:sldMkLst>
          <pc:docMk/>
          <pc:sldMk cId="3671658284" sldId="2217"/>
        </pc:sldMkLst>
      </pc:sldChg>
      <pc:sldChg chg="del">
        <pc:chgData name="Wandrille Duchemin" userId="S::wandrille.duchemin@sib.swiss::596953ca-d0e7-4045-97a9-2ed7b88fab1e" providerId="AD" clId="Web-{0FCF098A-570D-083B-2029-D3429E154046}" dt="2024-07-26T15:01:30.283" v="174"/>
        <pc:sldMkLst>
          <pc:docMk/>
          <pc:sldMk cId="3809646222" sldId="2218"/>
        </pc:sldMkLst>
      </pc:sldChg>
      <pc:sldChg chg="del">
        <pc:chgData name="Wandrille Duchemin" userId="S::wandrille.duchemin@sib.swiss::596953ca-d0e7-4045-97a9-2ed7b88fab1e" providerId="AD" clId="Web-{0FCF098A-570D-083B-2029-D3429E154046}" dt="2024-07-26T15:01:30.283" v="173"/>
        <pc:sldMkLst>
          <pc:docMk/>
          <pc:sldMk cId="3476038924" sldId="2219"/>
        </pc:sldMkLst>
      </pc:sldChg>
      <pc:sldChg chg="del">
        <pc:chgData name="Wandrille Duchemin" userId="S::wandrille.duchemin@sib.swiss::596953ca-d0e7-4045-97a9-2ed7b88fab1e" providerId="AD" clId="Web-{0FCF098A-570D-083B-2029-D3429E154046}" dt="2024-07-26T15:01:30.267" v="172"/>
        <pc:sldMkLst>
          <pc:docMk/>
          <pc:sldMk cId="1645997957" sldId="2220"/>
        </pc:sldMkLst>
      </pc:sldChg>
      <pc:sldChg chg="del">
        <pc:chgData name="Wandrille Duchemin" userId="S::wandrille.duchemin@sib.swiss::596953ca-d0e7-4045-97a9-2ed7b88fab1e" providerId="AD" clId="Web-{0FCF098A-570D-083B-2029-D3429E154046}" dt="2024-07-26T15:01:30.267" v="171"/>
        <pc:sldMkLst>
          <pc:docMk/>
          <pc:sldMk cId="848923879" sldId="2221"/>
        </pc:sldMkLst>
      </pc:sldChg>
      <pc:sldChg chg="del">
        <pc:chgData name="Wandrille Duchemin" userId="S::wandrille.duchemin@sib.swiss::596953ca-d0e7-4045-97a9-2ed7b88fab1e" providerId="AD" clId="Web-{0FCF098A-570D-083B-2029-D3429E154046}" dt="2024-07-26T15:01:30.267" v="170"/>
        <pc:sldMkLst>
          <pc:docMk/>
          <pc:sldMk cId="345624671" sldId="2222"/>
        </pc:sldMkLst>
      </pc:sldChg>
      <pc:sldChg chg="del">
        <pc:chgData name="Wandrille Duchemin" userId="S::wandrille.duchemin@sib.swiss::596953ca-d0e7-4045-97a9-2ed7b88fab1e" providerId="AD" clId="Web-{0FCF098A-570D-083B-2029-D3429E154046}" dt="2024-07-26T15:01:30.267" v="169"/>
        <pc:sldMkLst>
          <pc:docMk/>
          <pc:sldMk cId="3550585551" sldId="2223"/>
        </pc:sldMkLst>
      </pc:sldChg>
      <pc:sldChg chg="del">
        <pc:chgData name="Wandrille Duchemin" userId="S::wandrille.duchemin@sib.swiss::596953ca-d0e7-4045-97a9-2ed7b88fab1e" providerId="AD" clId="Web-{0FCF098A-570D-083B-2029-D3429E154046}" dt="2024-07-26T15:01:30.267" v="168"/>
        <pc:sldMkLst>
          <pc:docMk/>
          <pc:sldMk cId="1336061057" sldId="2224"/>
        </pc:sldMkLst>
      </pc:sldChg>
      <pc:sldChg chg="del">
        <pc:chgData name="Wandrille Duchemin" userId="S::wandrille.duchemin@sib.swiss::596953ca-d0e7-4045-97a9-2ed7b88fab1e" providerId="AD" clId="Web-{0FCF098A-570D-083B-2029-D3429E154046}" dt="2024-07-26T15:01:30.267" v="167"/>
        <pc:sldMkLst>
          <pc:docMk/>
          <pc:sldMk cId="1397694481" sldId="2225"/>
        </pc:sldMkLst>
      </pc:sldChg>
      <pc:sldChg chg="del">
        <pc:chgData name="Wandrille Duchemin" userId="S::wandrille.duchemin@sib.swiss::596953ca-d0e7-4045-97a9-2ed7b88fab1e" providerId="AD" clId="Web-{0FCF098A-570D-083B-2029-D3429E154046}" dt="2024-07-26T15:01:30.267" v="166"/>
        <pc:sldMkLst>
          <pc:docMk/>
          <pc:sldMk cId="3221409723" sldId="2226"/>
        </pc:sldMkLst>
      </pc:sldChg>
      <pc:sldChg chg="del">
        <pc:chgData name="Wandrille Duchemin" userId="S::wandrille.duchemin@sib.swiss::596953ca-d0e7-4045-97a9-2ed7b88fab1e" providerId="AD" clId="Web-{0FCF098A-570D-083B-2029-D3429E154046}" dt="2024-07-26T15:01:30.267" v="165"/>
        <pc:sldMkLst>
          <pc:docMk/>
          <pc:sldMk cId="2570522286" sldId="2227"/>
        </pc:sldMkLst>
      </pc:sldChg>
      <pc:sldChg chg="del">
        <pc:chgData name="Wandrille Duchemin" userId="S::wandrille.duchemin@sib.swiss::596953ca-d0e7-4045-97a9-2ed7b88fab1e" providerId="AD" clId="Web-{0FCF098A-570D-083B-2029-D3429E154046}" dt="2024-07-26T15:01:30.267" v="164"/>
        <pc:sldMkLst>
          <pc:docMk/>
          <pc:sldMk cId="1549782539" sldId="2228"/>
        </pc:sldMkLst>
      </pc:sldChg>
      <pc:sldChg chg="del">
        <pc:chgData name="Wandrille Duchemin" userId="S::wandrille.duchemin@sib.swiss::596953ca-d0e7-4045-97a9-2ed7b88fab1e" providerId="AD" clId="Web-{0FCF098A-570D-083B-2029-D3429E154046}" dt="2024-07-26T15:01:30.267" v="163"/>
        <pc:sldMkLst>
          <pc:docMk/>
          <pc:sldMk cId="3135955557" sldId="2229"/>
        </pc:sldMkLst>
      </pc:sldChg>
      <pc:sldChg chg="del">
        <pc:chgData name="Wandrille Duchemin" userId="S::wandrille.duchemin@sib.swiss::596953ca-d0e7-4045-97a9-2ed7b88fab1e" providerId="AD" clId="Web-{0FCF098A-570D-083B-2029-D3429E154046}" dt="2024-07-26T15:01:30.267" v="162"/>
        <pc:sldMkLst>
          <pc:docMk/>
          <pc:sldMk cId="487781398" sldId="2230"/>
        </pc:sldMkLst>
      </pc:sldChg>
      <pc:sldChg chg="del">
        <pc:chgData name="Wandrille Duchemin" userId="S::wandrille.duchemin@sib.swiss::596953ca-d0e7-4045-97a9-2ed7b88fab1e" providerId="AD" clId="Web-{0FCF098A-570D-083B-2029-D3429E154046}" dt="2024-07-26T15:01:30.267" v="161"/>
        <pc:sldMkLst>
          <pc:docMk/>
          <pc:sldMk cId="3668900919" sldId="2231"/>
        </pc:sldMkLst>
      </pc:sldChg>
      <pc:sldChg chg="del">
        <pc:chgData name="Wandrille Duchemin" userId="S::wandrille.duchemin@sib.swiss::596953ca-d0e7-4045-97a9-2ed7b88fab1e" providerId="AD" clId="Web-{0FCF098A-570D-083B-2029-D3429E154046}" dt="2024-07-26T15:01:30.267" v="160"/>
        <pc:sldMkLst>
          <pc:docMk/>
          <pc:sldMk cId="1363248096" sldId="2232"/>
        </pc:sldMkLst>
      </pc:sldChg>
      <pc:sldChg chg="del">
        <pc:chgData name="Wandrille Duchemin" userId="S::wandrille.duchemin@sib.swiss::596953ca-d0e7-4045-97a9-2ed7b88fab1e" providerId="AD" clId="Web-{0FCF098A-570D-083B-2029-D3429E154046}" dt="2024-07-26T15:01:30.252" v="158"/>
        <pc:sldMkLst>
          <pc:docMk/>
          <pc:sldMk cId="643961660" sldId="2233"/>
        </pc:sldMkLst>
      </pc:sldChg>
      <pc:sldChg chg="del">
        <pc:chgData name="Wandrille Duchemin" userId="S::wandrille.duchemin@sib.swiss::596953ca-d0e7-4045-97a9-2ed7b88fab1e" providerId="AD" clId="Web-{0FCF098A-570D-083B-2029-D3429E154046}" dt="2024-07-26T15:01:30.252" v="159"/>
        <pc:sldMkLst>
          <pc:docMk/>
          <pc:sldMk cId="2430210074" sldId="2234"/>
        </pc:sldMkLst>
      </pc:sldChg>
      <pc:sldChg chg="del">
        <pc:chgData name="Wandrille Duchemin" userId="S::wandrille.duchemin@sib.swiss::596953ca-d0e7-4045-97a9-2ed7b88fab1e" providerId="AD" clId="Web-{0FCF098A-570D-083B-2029-D3429E154046}" dt="2024-07-26T15:01:30.252" v="157"/>
        <pc:sldMkLst>
          <pc:docMk/>
          <pc:sldMk cId="3538959397" sldId="2235"/>
        </pc:sldMkLst>
      </pc:sldChg>
      <pc:sldChg chg="del">
        <pc:chgData name="Wandrille Duchemin" userId="S::wandrille.duchemin@sib.swiss::596953ca-d0e7-4045-97a9-2ed7b88fab1e" providerId="AD" clId="Web-{0FCF098A-570D-083B-2029-D3429E154046}" dt="2024-07-26T15:01:30.252" v="156"/>
        <pc:sldMkLst>
          <pc:docMk/>
          <pc:sldMk cId="2144352970" sldId="2236"/>
        </pc:sldMkLst>
      </pc:sldChg>
      <pc:sldChg chg="del">
        <pc:chgData name="Wandrille Duchemin" userId="S::wandrille.duchemin@sib.swiss::596953ca-d0e7-4045-97a9-2ed7b88fab1e" providerId="AD" clId="Web-{0FCF098A-570D-083B-2029-D3429E154046}" dt="2024-07-26T15:01:30.252" v="155"/>
        <pc:sldMkLst>
          <pc:docMk/>
          <pc:sldMk cId="3078371536" sldId="2237"/>
        </pc:sldMkLst>
      </pc:sldChg>
      <pc:sldChg chg="del">
        <pc:chgData name="Wandrille Duchemin" userId="S::wandrille.duchemin@sib.swiss::596953ca-d0e7-4045-97a9-2ed7b88fab1e" providerId="AD" clId="Web-{0FCF098A-570D-083B-2029-D3429E154046}" dt="2024-07-26T15:01:30.252" v="154"/>
        <pc:sldMkLst>
          <pc:docMk/>
          <pc:sldMk cId="3523835256" sldId="2240"/>
        </pc:sldMkLst>
      </pc:sldChg>
      <pc:sldChg chg="del">
        <pc:chgData name="Wandrille Duchemin" userId="S::wandrille.duchemin@sib.swiss::596953ca-d0e7-4045-97a9-2ed7b88fab1e" providerId="AD" clId="Web-{0FCF098A-570D-083B-2029-D3429E154046}" dt="2024-07-26T15:01:30.252" v="153"/>
        <pc:sldMkLst>
          <pc:docMk/>
          <pc:sldMk cId="2086438832" sldId="2241"/>
        </pc:sldMkLst>
      </pc:sldChg>
      <pc:sldChg chg="del">
        <pc:chgData name="Wandrille Duchemin" userId="S::wandrille.duchemin@sib.swiss::596953ca-d0e7-4045-97a9-2ed7b88fab1e" providerId="AD" clId="Web-{0FCF098A-570D-083B-2029-D3429E154046}" dt="2024-07-26T15:01:30.252" v="152"/>
        <pc:sldMkLst>
          <pc:docMk/>
          <pc:sldMk cId="3059960135" sldId="2245"/>
        </pc:sldMkLst>
      </pc:sldChg>
      <pc:sldChg chg="del">
        <pc:chgData name="Wandrille Duchemin" userId="S::wandrille.duchemin@sib.swiss::596953ca-d0e7-4045-97a9-2ed7b88fab1e" providerId="AD" clId="Web-{0FCF098A-570D-083B-2029-D3429E154046}" dt="2024-07-26T15:01:30.252" v="151"/>
        <pc:sldMkLst>
          <pc:docMk/>
          <pc:sldMk cId="1396312488" sldId="2246"/>
        </pc:sldMkLst>
      </pc:sldChg>
      <pc:sldChg chg="del">
        <pc:chgData name="Wandrille Duchemin" userId="S::wandrille.duchemin@sib.swiss::596953ca-d0e7-4045-97a9-2ed7b88fab1e" providerId="AD" clId="Web-{0FCF098A-570D-083B-2029-D3429E154046}" dt="2024-07-26T15:01:30.252" v="150"/>
        <pc:sldMkLst>
          <pc:docMk/>
          <pc:sldMk cId="1807121447" sldId="2247"/>
        </pc:sldMkLst>
      </pc:sldChg>
      <pc:sldChg chg="del">
        <pc:chgData name="Wandrille Duchemin" userId="S::wandrille.duchemin@sib.swiss::596953ca-d0e7-4045-97a9-2ed7b88fab1e" providerId="AD" clId="Web-{0FCF098A-570D-083B-2029-D3429E154046}" dt="2024-07-26T15:01:30.252" v="149"/>
        <pc:sldMkLst>
          <pc:docMk/>
          <pc:sldMk cId="3179030386" sldId="2248"/>
        </pc:sldMkLst>
      </pc:sldChg>
      <pc:sldChg chg="del">
        <pc:chgData name="Wandrille Duchemin" userId="S::wandrille.duchemin@sib.swiss::596953ca-d0e7-4045-97a9-2ed7b88fab1e" providerId="AD" clId="Web-{0FCF098A-570D-083B-2029-D3429E154046}" dt="2024-07-26T15:01:30.252" v="148"/>
        <pc:sldMkLst>
          <pc:docMk/>
          <pc:sldMk cId="1489253756" sldId="2249"/>
        </pc:sldMkLst>
      </pc:sldChg>
      <pc:sldChg chg="del">
        <pc:chgData name="Wandrille Duchemin" userId="S::wandrille.duchemin@sib.swiss::596953ca-d0e7-4045-97a9-2ed7b88fab1e" providerId="AD" clId="Web-{0FCF098A-570D-083B-2029-D3429E154046}" dt="2024-07-26T15:01:30.252" v="147"/>
        <pc:sldMkLst>
          <pc:docMk/>
          <pc:sldMk cId="1307645343" sldId="2250"/>
        </pc:sldMkLst>
      </pc:sldChg>
      <pc:sldChg chg="del">
        <pc:chgData name="Wandrille Duchemin" userId="S::wandrille.duchemin@sib.swiss::596953ca-d0e7-4045-97a9-2ed7b88fab1e" providerId="AD" clId="Web-{0FCF098A-570D-083B-2029-D3429E154046}" dt="2024-07-26T15:01:30.236" v="146"/>
        <pc:sldMkLst>
          <pc:docMk/>
          <pc:sldMk cId="1193267152" sldId="2251"/>
        </pc:sldMkLst>
      </pc:sldChg>
      <pc:sldChg chg="del">
        <pc:chgData name="Wandrille Duchemin" userId="S::wandrille.duchemin@sib.swiss::596953ca-d0e7-4045-97a9-2ed7b88fab1e" providerId="AD" clId="Web-{0FCF098A-570D-083B-2029-D3429E154046}" dt="2024-07-26T15:01:30.236" v="145"/>
        <pc:sldMkLst>
          <pc:docMk/>
          <pc:sldMk cId="3798633" sldId="2252"/>
        </pc:sldMkLst>
      </pc:sldChg>
      <pc:sldChg chg="del">
        <pc:chgData name="Wandrille Duchemin" userId="S::wandrille.duchemin@sib.swiss::596953ca-d0e7-4045-97a9-2ed7b88fab1e" providerId="AD" clId="Web-{0FCF098A-570D-083B-2029-D3429E154046}" dt="2024-07-26T15:01:30.236" v="144"/>
        <pc:sldMkLst>
          <pc:docMk/>
          <pc:sldMk cId="2772770245" sldId="2253"/>
        </pc:sldMkLst>
      </pc:sldChg>
      <pc:sldChg chg="del">
        <pc:chgData name="Wandrille Duchemin" userId="S::wandrille.duchemin@sib.swiss::596953ca-d0e7-4045-97a9-2ed7b88fab1e" providerId="AD" clId="Web-{0FCF098A-570D-083B-2029-D3429E154046}" dt="2024-07-26T15:01:30.236" v="137"/>
        <pc:sldMkLst>
          <pc:docMk/>
          <pc:sldMk cId="136131659" sldId="2254"/>
        </pc:sldMkLst>
      </pc:sldChg>
      <pc:sldChg chg="del">
        <pc:chgData name="Wandrille Duchemin" userId="S::wandrille.duchemin@sib.swiss::596953ca-d0e7-4045-97a9-2ed7b88fab1e" providerId="AD" clId="Web-{0FCF098A-570D-083B-2029-D3429E154046}" dt="2024-07-26T15:01:30.236" v="143"/>
        <pc:sldMkLst>
          <pc:docMk/>
          <pc:sldMk cId="102770854" sldId="2255"/>
        </pc:sldMkLst>
      </pc:sldChg>
      <pc:sldChg chg="del">
        <pc:chgData name="Wandrille Duchemin" userId="S::wandrille.duchemin@sib.swiss::596953ca-d0e7-4045-97a9-2ed7b88fab1e" providerId="AD" clId="Web-{0FCF098A-570D-083B-2029-D3429E154046}" dt="2024-07-26T15:01:30.236" v="142"/>
        <pc:sldMkLst>
          <pc:docMk/>
          <pc:sldMk cId="3617949522" sldId="2256"/>
        </pc:sldMkLst>
      </pc:sldChg>
      <pc:sldChg chg="del">
        <pc:chgData name="Wandrille Duchemin" userId="S::wandrille.duchemin@sib.swiss::596953ca-d0e7-4045-97a9-2ed7b88fab1e" providerId="AD" clId="Web-{0FCF098A-570D-083B-2029-D3429E154046}" dt="2024-07-26T15:01:30.236" v="141"/>
        <pc:sldMkLst>
          <pc:docMk/>
          <pc:sldMk cId="3738522494" sldId="2257"/>
        </pc:sldMkLst>
      </pc:sldChg>
      <pc:sldChg chg="del">
        <pc:chgData name="Wandrille Duchemin" userId="S::wandrille.duchemin@sib.swiss::596953ca-d0e7-4045-97a9-2ed7b88fab1e" providerId="AD" clId="Web-{0FCF098A-570D-083B-2029-D3429E154046}" dt="2024-07-26T15:01:30.236" v="140"/>
        <pc:sldMkLst>
          <pc:docMk/>
          <pc:sldMk cId="3342261431" sldId="2258"/>
        </pc:sldMkLst>
      </pc:sldChg>
      <pc:sldChg chg="del">
        <pc:chgData name="Wandrille Duchemin" userId="S::wandrille.duchemin@sib.swiss::596953ca-d0e7-4045-97a9-2ed7b88fab1e" providerId="AD" clId="Web-{0FCF098A-570D-083B-2029-D3429E154046}" dt="2024-07-26T15:01:30.236" v="139"/>
        <pc:sldMkLst>
          <pc:docMk/>
          <pc:sldMk cId="3823464137" sldId="2259"/>
        </pc:sldMkLst>
      </pc:sldChg>
      <pc:sldChg chg="del">
        <pc:chgData name="Wandrille Duchemin" userId="S::wandrille.duchemin@sib.swiss::596953ca-d0e7-4045-97a9-2ed7b88fab1e" providerId="AD" clId="Web-{0FCF098A-570D-083B-2029-D3429E154046}" dt="2024-07-26T15:01:30.236" v="138"/>
        <pc:sldMkLst>
          <pc:docMk/>
          <pc:sldMk cId="3274870054" sldId="2260"/>
        </pc:sldMkLst>
      </pc:sldChg>
      <pc:sldChg chg="del">
        <pc:chgData name="Wandrille Duchemin" userId="S::wandrille.duchemin@sib.swiss::596953ca-d0e7-4045-97a9-2ed7b88fab1e" providerId="AD" clId="Web-{0FCF098A-570D-083B-2029-D3429E154046}" dt="2024-07-26T15:01:30.236" v="136"/>
        <pc:sldMkLst>
          <pc:docMk/>
          <pc:sldMk cId="2023400873" sldId="2261"/>
        </pc:sldMkLst>
      </pc:sldChg>
      <pc:sldChg chg="del">
        <pc:chgData name="Wandrille Duchemin" userId="S::wandrille.duchemin@sib.swiss::596953ca-d0e7-4045-97a9-2ed7b88fab1e" providerId="AD" clId="Web-{0FCF098A-570D-083B-2029-D3429E154046}" dt="2024-07-26T15:01:30.236" v="135"/>
        <pc:sldMkLst>
          <pc:docMk/>
          <pc:sldMk cId="2030011917" sldId="2262"/>
        </pc:sldMkLst>
      </pc:sldChg>
      <pc:sldChg chg="del">
        <pc:chgData name="Wandrille Duchemin" userId="S::wandrille.duchemin@sib.swiss::596953ca-d0e7-4045-97a9-2ed7b88fab1e" providerId="AD" clId="Web-{0FCF098A-570D-083B-2029-D3429E154046}" dt="2024-07-26T15:01:30.236" v="134"/>
        <pc:sldMkLst>
          <pc:docMk/>
          <pc:sldMk cId="1070956626" sldId="2263"/>
        </pc:sldMkLst>
      </pc:sldChg>
      <pc:sldChg chg="del">
        <pc:chgData name="Wandrille Duchemin" userId="S::wandrille.duchemin@sib.swiss::596953ca-d0e7-4045-97a9-2ed7b88fab1e" providerId="AD" clId="Web-{0FCF098A-570D-083B-2029-D3429E154046}" dt="2024-07-26T15:01:30.220" v="133"/>
        <pc:sldMkLst>
          <pc:docMk/>
          <pc:sldMk cId="3577384879" sldId="2264"/>
        </pc:sldMkLst>
      </pc:sldChg>
      <pc:sldChg chg="del">
        <pc:chgData name="Wandrille Duchemin" userId="S::wandrille.duchemin@sib.swiss::596953ca-d0e7-4045-97a9-2ed7b88fab1e" providerId="AD" clId="Web-{0FCF098A-570D-083B-2029-D3429E154046}" dt="2024-07-26T15:01:30.220" v="132"/>
        <pc:sldMkLst>
          <pc:docMk/>
          <pc:sldMk cId="2972248957" sldId="2265"/>
        </pc:sldMkLst>
      </pc:sldChg>
      <pc:sldChg chg="del">
        <pc:chgData name="Wandrille Duchemin" userId="S::wandrille.duchemin@sib.swiss::596953ca-d0e7-4045-97a9-2ed7b88fab1e" providerId="AD" clId="Web-{0FCF098A-570D-083B-2029-D3429E154046}" dt="2024-07-26T15:01:30.220" v="131"/>
        <pc:sldMkLst>
          <pc:docMk/>
          <pc:sldMk cId="832092578" sldId="2266"/>
        </pc:sldMkLst>
      </pc:sldChg>
      <pc:sldChg chg="del">
        <pc:chgData name="Wandrille Duchemin" userId="S::wandrille.duchemin@sib.swiss::596953ca-d0e7-4045-97a9-2ed7b88fab1e" providerId="AD" clId="Web-{0FCF098A-570D-083B-2029-D3429E154046}" dt="2024-07-26T15:01:30.220" v="130"/>
        <pc:sldMkLst>
          <pc:docMk/>
          <pc:sldMk cId="2388204282" sldId="2267"/>
        </pc:sldMkLst>
      </pc:sldChg>
      <pc:sldChg chg="del">
        <pc:chgData name="Wandrille Duchemin" userId="S::wandrille.duchemin@sib.swiss::596953ca-d0e7-4045-97a9-2ed7b88fab1e" providerId="AD" clId="Web-{0FCF098A-570D-083B-2029-D3429E154046}" dt="2024-07-26T15:01:30.220" v="129"/>
        <pc:sldMkLst>
          <pc:docMk/>
          <pc:sldMk cId="2845040077" sldId="2268"/>
        </pc:sldMkLst>
      </pc:sldChg>
      <pc:sldChg chg="del">
        <pc:chgData name="Wandrille Duchemin" userId="S::wandrille.duchemin@sib.swiss::596953ca-d0e7-4045-97a9-2ed7b88fab1e" providerId="AD" clId="Web-{0FCF098A-570D-083B-2029-D3429E154046}" dt="2024-07-26T15:01:30.220" v="128"/>
        <pc:sldMkLst>
          <pc:docMk/>
          <pc:sldMk cId="2009387912" sldId="2269"/>
        </pc:sldMkLst>
      </pc:sldChg>
      <pc:sldChg chg="del">
        <pc:chgData name="Wandrille Duchemin" userId="S::wandrille.duchemin@sib.swiss::596953ca-d0e7-4045-97a9-2ed7b88fab1e" providerId="AD" clId="Web-{0FCF098A-570D-083B-2029-D3429E154046}" dt="2024-07-26T15:01:30.220" v="127"/>
        <pc:sldMkLst>
          <pc:docMk/>
          <pc:sldMk cId="31718696" sldId="2270"/>
        </pc:sldMkLst>
      </pc:sldChg>
      <pc:sldChg chg="del">
        <pc:chgData name="Wandrille Duchemin" userId="S::wandrille.duchemin@sib.swiss::596953ca-d0e7-4045-97a9-2ed7b88fab1e" providerId="AD" clId="Web-{0FCF098A-570D-083B-2029-D3429E154046}" dt="2024-07-26T15:01:30.220" v="126"/>
        <pc:sldMkLst>
          <pc:docMk/>
          <pc:sldMk cId="2016806170" sldId="2271"/>
        </pc:sldMkLst>
      </pc:sldChg>
      <pc:sldChg chg="del">
        <pc:chgData name="Wandrille Duchemin" userId="S::wandrille.duchemin@sib.swiss::596953ca-d0e7-4045-97a9-2ed7b88fab1e" providerId="AD" clId="Web-{0FCF098A-570D-083B-2029-D3429E154046}" dt="2024-07-26T15:01:30.220" v="125"/>
        <pc:sldMkLst>
          <pc:docMk/>
          <pc:sldMk cId="3019600712" sldId="2272"/>
        </pc:sldMkLst>
      </pc:sldChg>
      <pc:sldChg chg="del">
        <pc:chgData name="Wandrille Duchemin" userId="S::wandrille.duchemin@sib.swiss::596953ca-d0e7-4045-97a9-2ed7b88fab1e" providerId="AD" clId="Web-{0FCF098A-570D-083B-2029-D3429E154046}" dt="2024-07-26T15:01:30.220" v="124"/>
        <pc:sldMkLst>
          <pc:docMk/>
          <pc:sldMk cId="1735743578" sldId="2273"/>
        </pc:sldMkLst>
      </pc:sldChg>
      <pc:sldChg chg="del">
        <pc:chgData name="Wandrille Duchemin" userId="S::wandrille.duchemin@sib.swiss::596953ca-d0e7-4045-97a9-2ed7b88fab1e" providerId="AD" clId="Web-{0FCF098A-570D-083B-2029-D3429E154046}" dt="2024-07-26T15:01:30.220" v="123"/>
        <pc:sldMkLst>
          <pc:docMk/>
          <pc:sldMk cId="2543060742" sldId="2275"/>
        </pc:sldMkLst>
      </pc:sldChg>
      <pc:sldChg chg="del">
        <pc:chgData name="Wandrille Duchemin" userId="S::wandrille.duchemin@sib.swiss::596953ca-d0e7-4045-97a9-2ed7b88fab1e" providerId="AD" clId="Web-{0FCF098A-570D-083B-2029-D3429E154046}" dt="2024-07-26T15:01:30.220" v="122"/>
        <pc:sldMkLst>
          <pc:docMk/>
          <pc:sldMk cId="3424364344" sldId="2276"/>
        </pc:sldMkLst>
      </pc:sldChg>
      <pc:sldChg chg="del">
        <pc:chgData name="Wandrille Duchemin" userId="S::wandrille.duchemin@sib.swiss::596953ca-d0e7-4045-97a9-2ed7b88fab1e" providerId="AD" clId="Web-{0FCF098A-570D-083B-2029-D3429E154046}" dt="2024-07-26T15:01:30.205" v="121"/>
        <pc:sldMkLst>
          <pc:docMk/>
          <pc:sldMk cId="3844045221" sldId="2277"/>
        </pc:sldMkLst>
      </pc:sldChg>
      <pc:sldChg chg="del">
        <pc:chgData name="Wandrille Duchemin" userId="S::wandrille.duchemin@sib.swiss::596953ca-d0e7-4045-97a9-2ed7b88fab1e" providerId="AD" clId="Web-{0FCF098A-570D-083B-2029-D3429E154046}" dt="2024-07-26T15:01:30.205" v="120"/>
        <pc:sldMkLst>
          <pc:docMk/>
          <pc:sldMk cId="1339107406" sldId="2278"/>
        </pc:sldMkLst>
      </pc:sldChg>
      <pc:sldChg chg="del">
        <pc:chgData name="Wandrille Duchemin" userId="S::wandrille.duchemin@sib.swiss::596953ca-d0e7-4045-97a9-2ed7b88fab1e" providerId="AD" clId="Web-{0FCF098A-570D-083B-2029-D3429E154046}" dt="2024-07-26T15:01:30.205" v="119"/>
        <pc:sldMkLst>
          <pc:docMk/>
          <pc:sldMk cId="2798395471" sldId="2280"/>
        </pc:sldMkLst>
      </pc:sldChg>
      <pc:sldChg chg="del">
        <pc:chgData name="Wandrille Duchemin" userId="S::wandrille.duchemin@sib.swiss::596953ca-d0e7-4045-97a9-2ed7b88fab1e" providerId="AD" clId="Web-{0FCF098A-570D-083B-2029-D3429E154046}" dt="2024-07-26T15:01:30.205" v="118"/>
        <pc:sldMkLst>
          <pc:docMk/>
          <pc:sldMk cId="3456334567" sldId="2281"/>
        </pc:sldMkLst>
      </pc:sldChg>
      <pc:sldChg chg="del">
        <pc:chgData name="Wandrille Duchemin" userId="S::wandrille.duchemin@sib.swiss::596953ca-d0e7-4045-97a9-2ed7b88fab1e" providerId="AD" clId="Web-{0FCF098A-570D-083B-2029-D3429E154046}" dt="2024-07-26T15:01:30.205" v="117"/>
        <pc:sldMkLst>
          <pc:docMk/>
          <pc:sldMk cId="1885951536" sldId="2282"/>
        </pc:sldMkLst>
      </pc:sldChg>
      <pc:sldChg chg="del">
        <pc:chgData name="Wandrille Duchemin" userId="S::wandrille.duchemin@sib.swiss::596953ca-d0e7-4045-97a9-2ed7b88fab1e" providerId="AD" clId="Web-{0FCF098A-570D-083B-2029-D3429E154046}" dt="2024-07-26T15:01:30.205" v="116"/>
        <pc:sldMkLst>
          <pc:docMk/>
          <pc:sldMk cId="226199144" sldId="2283"/>
        </pc:sldMkLst>
      </pc:sldChg>
      <pc:sldChg chg="del">
        <pc:chgData name="Wandrille Duchemin" userId="S::wandrille.duchemin@sib.swiss::596953ca-d0e7-4045-97a9-2ed7b88fab1e" providerId="AD" clId="Web-{0FCF098A-570D-083B-2029-D3429E154046}" dt="2024-07-26T15:01:30.205" v="115"/>
        <pc:sldMkLst>
          <pc:docMk/>
          <pc:sldMk cId="4056822710" sldId="2284"/>
        </pc:sldMkLst>
      </pc:sldChg>
      <pc:sldChg chg="del">
        <pc:chgData name="Wandrille Duchemin" userId="S::wandrille.duchemin@sib.swiss::596953ca-d0e7-4045-97a9-2ed7b88fab1e" providerId="AD" clId="Web-{0FCF098A-570D-083B-2029-D3429E154046}" dt="2024-07-26T15:01:30.205" v="114"/>
        <pc:sldMkLst>
          <pc:docMk/>
          <pc:sldMk cId="383757876" sldId="2285"/>
        </pc:sldMkLst>
      </pc:sldChg>
      <pc:sldChg chg="del">
        <pc:chgData name="Wandrille Duchemin" userId="S::wandrille.duchemin@sib.swiss::596953ca-d0e7-4045-97a9-2ed7b88fab1e" providerId="AD" clId="Web-{0FCF098A-570D-083B-2029-D3429E154046}" dt="2024-07-26T15:01:30.205" v="112"/>
        <pc:sldMkLst>
          <pc:docMk/>
          <pc:sldMk cId="3275662252" sldId="2286"/>
        </pc:sldMkLst>
      </pc:sldChg>
      <pc:sldChg chg="del">
        <pc:chgData name="Wandrille Duchemin" userId="S::wandrille.duchemin@sib.swiss::596953ca-d0e7-4045-97a9-2ed7b88fab1e" providerId="AD" clId="Web-{0FCF098A-570D-083B-2029-D3429E154046}" dt="2024-07-26T15:01:30.205" v="111"/>
        <pc:sldMkLst>
          <pc:docMk/>
          <pc:sldMk cId="1269411698" sldId="2287"/>
        </pc:sldMkLst>
      </pc:sldChg>
      <pc:sldChg chg="del">
        <pc:chgData name="Wandrille Duchemin" userId="S::wandrille.duchemin@sib.swiss::596953ca-d0e7-4045-97a9-2ed7b88fab1e" providerId="AD" clId="Web-{0FCF098A-570D-083B-2029-D3429E154046}" dt="2024-07-26T15:01:30.205" v="113"/>
        <pc:sldMkLst>
          <pc:docMk/>
          <pc:sldMk cId="3189438813" sldId="2288"/>
        </pc:sldMkLst>
      </pc:sldChg>
      <pc:sldChg chg="del">
        <pc:chgData name="Wandrille Duchemin" userId="S::wandrille.duchemin@sib.swiss::596953ca-d0e7-4045-97a9-2ed7b88fab1e" providerId="AD" clId="Web-{0FCF098A-570D-083B-2029-D3429E154046}" dt="2024-07-26T15:01:30.205" v="110"/>
        <pc:sldMkLst>
          <pc:docMk/>
          <pc:sldMk cId="2515546878" sldId="2289"/>
        </pc:sldMkLst>
      </pc:sldChg>
      <pc:sldChg chg="del">
        <pc:chgData name="Wandrille Duchemin" userId="S::wandrille.duchemin@sib.swiss::596953ca-d0e7-4045-97a9-2ed7b88fab1e" providerId="AD" clId="Web-{0FCF098A-570D-083B-2029-D3429E154046}" dt="2024-07-26T15:01:30.189" v="109"/>
        <pc:sldMkLst>
          <pc:docMk/>
          <pc:sldMk cId="957174296" sldId="2290"/>
        </pc:sldMkLst>
      </pc:sldChg>
      <pc:sldChg chg="del">
        <pc:chgData name="Wandrille Duchemin" userId="S::wandrille.duchemin@sib.swiss::596953ca-d0e7-4045-97a9-2ed7b88fab1e" providerId="AD" clId="Web-{0FCF098A-570D-083B-2029-D3429E154046}" dt="2024-07-26T15:01:30.189" v="108"/>
        <pc:sldMkLst>
          <pc:docMk/>
          <pc:sldMk cId="3003836793" sldId="2291"/>
        </pc:sldMkLst>
      </pc:sldChg>
      <pc:sldChg chg="del">
        <pc:chgData name="Wandrille Duchemin" userId="S::wandrille.duchemin@sib.swiss::596953ca-d0e7-4045-97a9-2ed7b88fab1e" providerId="AD" clId="Web-{0FCF098A-570D-083B-2029-D3429E154046}" dt="2024-07-26T15:01:30.189" v="107"/>
        <pc:sldMkLst>
          <pc:docMk/>
          <pc:sldMk cId="1136170605" sldId="2292"/>
        </pc:sldMkLst>
      </pc:sldChg>
      <pc:sldChg chg="del">
        <pc:chgData name="Wandrille Duchemin" userId="S::wandrille.duchemin@sib.swiss::596953ca-d0e7-4045-97a9-2ed7b88fab1e" providerId="AD" clId="Web-{0FCF098A-570D-083B-2029-D3429E154046}" dt="2024-07-26T15:01:30.189" v="104"/>
        <pc:sldMkLst>
          <pc:docMk/>
          <pc:sldMk cId="1642357644" sldId="2293"/>
        </pc:sldMkLst>
      </pc:sldChg>
      <pc:sldChg chg="del">
        <pc:chgData name="Wandrille Duchemin" userId="S::wandrille.duchemin@sib.swiss::596953ca-d0e7-4045-97a9-2ed7b88fab1e" providerId="AD" clId="Web-{0FCF098A-570D-083B-2029-D3429E154046}" dt="2024-07-26T15:01:30.189" v="103"/>
        <pc:sldMkLst>
          <pc:docMk/>
          <pc:sldMk cId="1126104902" sldId="2294"/>
        </pc:sldMkLst>
      </pc:sldChg>
      <pc:sldChg chg="del">
        <pc:chgData name="Wandrille Duchemin" userId="S::wandrille.duchemin@sib.swiss::596953ca-d0e7-4045-97a9-2ed7b88fab1e" providerId="AD" clId="Web-{0FCF098A-570D-083B-2029-D3429E154046}" dt="2024-07-26T15:01:30.189" v="102"/>
        <pc:sldMkLst>
          <pc:docMk/>
          <pc:sldMk cId="4055050913" sldId="2295"/>
        </pc:sldMkLst>
      </pc:sldChg>
      <pc:sldChg chg="del">
        <pc:chgData name="Wandrille Duchemin" userId="S::wandrille.duchemin@sib.swiss::596953ca-d0e7-4045-97a9-2ed7b88fab1e" providerId="AD" clId="Web-{0FCF098A-570D-083B-2029-D3429E154046}" dt="2024-07-26T15:01:30.189" v="101"/>
        <pc:sldMkLst>
          <pc:docMk/>
          <pc:sldMk cId="344615204" sldId="2296"/>
        </pc:sldMkLst>
      </pc:sldChg>
      <pc:sldChg chg="del">
        <pc:chgData name="Wandrille Duchemin" userId="S::wandrille.duchemin@sib.swiss::596953ca-d0e7-4045-97a9-2ed7b88fab1e" providerId="AD" clId="Web-{0FCF098A-570D-083B-2029-D3429E154046}" dt="2024-07-26T15:01:30.189" v="99"/>
        <pc:sldMkLst>
          <pc:docMk/>
          <pc:sldMk cId="1782419478" sldId="2297"/>
        </pc:sldMkLst>
      </pc:sldChg>
      <pc:sldChg chg="del">
        <pc:chgData name="Wandrille Duchemin" userId="S::wandrille.duchemin@sib.swiss::596953ca-d0e7-4045-97a9-2ed7b88fab1e" providerId="AD" clId="Web-{0FCF098A-570D-083B-2029-D3429E154046}" dt="2024-07-26T15:01:30.189" v="100"/>
        <pc:sldMkLst>
          <pc:docMk/>
          <pc:sldMk cId="66634302" sldId="2298"/>
        </pc:sldMkLst>
      </pc:sldChg>
      <pc:sldChg chg="del">
        <pc:chgData name="Wandrille Duchemin" userId="S::wandrille.duchemin@sib.swiss::596953ca-d0e7-4045-97a9-2ed7b88fab1e" providerId="AD" clId="Web-{0FCF098A-570D-083B-2029-D3429E154046}" dt="2024-07-26T15:01:30.173" v="98"/>
        <pc:sldMkLst>
          <pc:docMk/>
          <pc:sldMk cId="4258488814" sldId="2299"/>
        </pc:sldMkLst>
      </pc:sldChg>
      <pc:sldChg chg="del">
        <pc:chgData name="Wandrille Duchemin" userId="S::wandrille.duchemin@sib.swiss::596953ca-d0e7-4045-97a9-2ed7b88fab1e" providerId="AD" clId="Web-{0FCF098A-570D-083B-2029-D3429E154046}" dt="2024-07-26T15:01:30.189" v="105"/>
        <pc:sldMkLst>
          <pc:docMk/>
          <pc:sldMk cId="2301147843" sldId="2300"/>
        </pc:sldMkLst>
      </pc:sldChg>
      <pc:sldChg chg="del">
        <pc:chgData name="Wandrille Duchemin" userId="S::wandrille.duchemin@sib.swiss::596953ca-d0e7-4045-97a9-2ed7b88fab1e" providerId="AD" clId="Web-{0FCF098A-570D-083B-2029-D3429E154046}" dt="2024-07-26T15:01:30.189" v="106"/>
        <pc:sldMkLst>
          <pc:docMk/>
          <pc:sldMk cId="2844461996" sldId="2301"/>
        </pc:sldMkLst>
      </pc:sldChg>
      <pc:sldChg chg="del">
        <pc:chgData name="Wandrille Duchemin" userId="S::wandrille.duchemin@sib.swiss::596953ca-d0e7-4045-97a9-2ed7b88fab1e" providerId="AD" clId="Web-{0FCF098A-570D-083B-2029-D3429E154046}" dt="2024-07-26T15:01:30.173" v="97"/>
        <pc:sldMkLst>
          <pc:docMk/>
          <pc:sldMk cId="3210918205" sldId="2302"/>
        </pc:sldMkLst>
      </pc:sldChg>
      <pc:sldChg chg="del">
        <pc:chgData name="Wandrille Duchemin" userId="S::wandrille.duchemin@sib.swiss::596953ca-d0e7-4045-97a9-2ed7b88fab1e" providerId="AD" clId="Web-{0FCF098A-570D-083B-2029-D3429E154046}" dt="2024-07-26T15:01:32.720" v="190"/>
        <pc:sldMkLst>
          <pc:docMk/>
          <pc:sldMk cId="3440316075" sldId="2303"/>
        </pc:sldMkLst>
      </pc:sldChg>
      <pc:sldChg chg="del">
        <pc:chgData name="Wandrille Duchemin" userId="S::wandrille.duchemin@sib.swiss::596953ca-d0e7-4045-97a9-2ed7b88fab1e" providerId="AD" clId="Web-{0FCF098A-570D-083B-2029-D3429E154046}" dt="2024-07-26T15:01:32.720" v="189"/>
        <pc:sldMkLst>
          <pc:docMk/>
          <pc:sldMk cId="174184935" sldId="2304"/>
        </pc:sldMkLst>
      </pc:sldChg>
      <pc:sldChg chg="del">
        <pc:chgData name="Wandrille Duchemin" userId="S::wandrille.duchemin@sib.swiss::596953ca-d0e7-4045-97a9-2ed7b88fab1e" providerId="AD" clId="Web-{0FCF098A-570D-083B-2029-D3429E154046}" dt="2024-07-26T15:01:32.720" v="188"/>
        <pc:sldMkLst>
          <pc:docMk/>
          <pc:sldMk cId="2594733262" sldId="2305"/>
        </pc:sldMkLst>
      </pc:sldChg>
      <pc:sldChg chg="addSp delSp modSp add replId">
        <pc:chgData name="Wandrille Duchemin" userId="S::wandrille.duchemin@sib.swiss::596953ca-d0e7-4045-97a9-2ed7b88fab1e" providerId="AD" clId="Web-{0FCF098A-570D-083B-2029-D3429E154046}" dt="2024-07-26T15:02:48.518" v="283" actId="14100"/>
        <pc:sldMkLst>
          <pc:docMk/>
          <pc:sldMk cId="1622784252" sldId="2306"/>
        </pc:sldMkLst>
        <pc:spChg chg="mod">
          <ac:chgData name="Wandrille Duchemin" userId="S::wandrille.duchemin@sib.swiss::596953ca-d0e7-4045-97a9-2ed7b88fab1e" providerId="AD" clId="Web-{0FCF098A-570D-083B-2029-D3429E154046}" dt="2024-07-26T15:01:47.017" v="203" actId="20577"/>
          <ac:spMkLst>
            <pc:docMk/>
            <pc:sldMk cId="1622784252" sldId="2306"/>
            <ac:spMk id="2" creationId="{BDA98B7F-3A2C-C90F-0510-E05F5944F329}"/>
          </ac:spMkLst>
        </pc:spChg>
        <pc:spChg chg="add mod">
          <ac:chgData name="Wandrille Duchemin" userId="S::wandrille.duchemin@sib.swiss::596953ca-d0e7-4045-97a9-2ed7b88fab1e" providerId="AD" clId="Web-{0FCF098A-570D-083B-2029-D3429E154046}" dt="2024-07-26T15:02:48.518" v="283" actId="14100"/>
          <ac:spMkLst>
            <pc:docMk/>
            <pc:sldMk cId="1622784252" sldId="2306"/>
            <ac:spMk id="3" creationId="{B86A3AED-90EE-1828-D988-8A3F47651C52}"/>
          </ac:spMkLst>
        </pc:spChg>
        <pc:spChg chg="del">
          <ac:chgData name="Wandrille Duchemin" userId="S::wandrille.duchemin@sib.swiss::596953ca-d0e7-4045-97a9-2ed7b88fab1e" providerId="AD" clId="Web-{0FCF098A-570D-083B-2029-D3429E154046}" dt="2024-07-26T15:01:52.299" v="211"/>
          <ac:spMkLst>
            <pc:docMk/>
            <pc:sldMk cId="1622784252" sldId="2306"/>
            <ac:spMk id="10" creationId="{2B49FA37-2CBE-DC76-6F0C-325C1C6541A3}"/>
          </ac:spMkLst>
        </pc:spChg>
        <pc:spChg chg="del">
          <ac:chgData name="Wandrille Duchemin" userId="S::wandrille.duchemin@sib.swiss::596953ca-d0e7-4045-97a9-2ed7b88fab1e" providerId="AD" clId="Web-{0FCF098A-570D-083B-2029-D3429E154046}" dt="2024-07-26T15:01:52.299" v="210"/>
          <ac:spMkLst>
            <pc:docMk/>
            <pc:sldMk cId="1622784252" sldId="2306"/>
            <ac:spMk id="11" creationId="{407538EB-3720-E53C-87FD-8C5E63FC4837}"/>
          </ac:spMkLst>
        </pc:spChg>
        <pc:spChg chg="del">
          <ac:chgData name="Wandrille Duchemin" userId="S::wandrille.duchemin@sib.swiss::596953ca-d0e7-4045-97a9-2ed7b88fab1e" providerId="AD" clId="Web-{0FCF098A-570D-083B-2029-D3429E154046}" dt="2024-07-26T15:01:52.299" v="209"/>
          <ac:spMkLst>
            <pc:docMk/>
            <pc:sldMk cId="1622784252" sldId="2306"/>
            <ac:spMk id="12" creationId="{0F0A043C-3ADF-22B4-6502-7C0095F2E3CD}"/>
          </ac:spMkLst>
        </pc:spChg>
        <pc:spChg chg="del">
          <ac:chgData name="Wandrille Duchemin" userId="S::wandrille.duchemin@sib.swiss::596953ca-d0e7-4045-97a9-2ed7b88fab1e" providerId="AD" clId="Web-{0FCF098A-570D-083B-2029-D3429E154046}" dt="2024-07-26T15:01:52.299" v="208"/>
          <ac:spMkLst>
            <pc:docMk/>
            <pc:sldMk cId="1622784252" sldId="2306"/>
            <ac:spMk id="13" creationId="{FD8861FE-459E-C73D-F856-5E7E4583C281}"/>
          </ac:spMkLst>
        </pc:spChg>
        <pc:spChg chg="del">
          <ac:chgData name="Wandrille Duchemin" userId="S::wandrille.duchemin@sib.swiss::596953ca-d0e7-4045-97a9-2ed7b88fab1e" providerId="AD" clId="Web-{0FCF098A-570D-083B-2029-D3429E154046}" dt="2024-07-26T15:01:52.299" v="207"/>
          <ac:spMkLst>
            <pc:docMk/>
            <pc:sldMk cId="1622784252" sldId="2306"/>
            <ac:spMk id="15" creationId="{1B5CD3DE-4AD7-94E4-4C32-97DFCCCB658F}"/>
          </ac:spMkLst>
        </pc:spChg>
        <pc:spChg chg="del">
          <ac:chgData name="Wandrille Duchemin" userId="S::wandrille.duchemin@sib.swiss::596953ca-d0e7-4045-97a9-2ed7b88fab1e" providerId="AD" clId="Web-{0FCF098A-570D-083B-2029-D3429E154046}" dt="2024-07-26T15:01:52.299" v="206"/>
          <ac:spMkLst>
            <pc:docMk/>
            <pc:sldMk cId="1622784252" sldId="2306"/>
            <ac:spMk id="16" creationId="{D443AFDE-F668-EC30-6D9B-04807F81FE59}"/>
          </ac:spMkLst>
        </pc:spChg>
        <pc:spChg chg="del">
          <ac:chgData name="Wandrille Duchemin" userId="S::wandrille.duchemin@sib.swiss::596953ca-d0e7-4045-97a9-2ed7b88fab1e" providerId="AD" clId="Web-{0FCF098A-570D-083B-2029-D3429E154046}" dt="2024-07-26T15:01:52.299" v="205"/>
          <ac:spMkLst>
            <pc:docMk/>
            <pc:sldMk cId="1622784252" sldId="2306"/>
            <ac:spMk id="17" creationId="{228D78B5-CB01-8D39-7840-A682EEC624FC}"/>
          </ac:spMkLst>
        </pc:spChg>
        <pc:picChg chg="del">
          <ac:chgData name="Wandrille Duchemin" userId="S::wandrille.duchemin@sib.swiss::596953ca-d0e7-4045-97a9-2ed7b88fab1e" providerId="AD" clId="Web-{0FCF098A-570D-083B-2029-D3429E154046}" dt="2024-07-26T15:01:49.830" v="204"/>
          <ac:picMkLst>
            <pc:docMk/>
            <pc:sldMk cId="1622784252" sldId="2306"/>
            <ac:picMk id="9" creationId="{C89852A1-521F-0481-2738-37F467B11018}"/>
          </ac:picMkLst>
        </pc:picChg>
      </pc:sldChg>
      <pc:sldChg chg="addSp modSp add replId">
        <pc:chgData name="Wandrille Duchemin" userId="S::wandrille.duchemin@sib.swiss::596953ca-d0e7-4045-97a9-2ed7b88fab1e" providerId="AD" clId="Web-{0FCF098A-570D-083B-2029-D3429E154046}" dt="2024-07-26T15:04:32.504" v="299" actId="1076"/>
        <pc:sldMkLst>
          <pc:docMk/>
          <pc:sldMk cId="2645125814" sldId="2307"/>
        </pc:sldMkLst>
        <pc:spChg chg="mod">
          <ac:chgData name="Wandrille Duchemin" userId="S::wandrille.duchemin@sib.swiss::596953ca-d0e7-4045-97a9-2ed7b88fab1e" providerId="AD" clId="Web-{0FCF098A-570D-083B-2029-D3429E154046}" dt="2024-07-26T15:03:05.097" v="286" actId="20577"/>
          <ac:spMkLst>
            <pc:docMk/>
            <pc:sldMk cId="2645125814" sldId="2307"/>
            <ac:spMk id="3" creationId="{B86A3AED-90EE-1828-D988-8A3F47651C52}"/>
          </ac:spMkLst>
        </pc:spChg>
        <pc:spChg chg="add mod">
          <ac:chgData name="Wandrille Duchemin" userId="S::wandrille.duchemin@sib.swiss::596953ca-d0e7-4045-97a9-2ed7b88fab1e" providerId="AD" clId="Web-{0FCF098A-570D-083B-2029-D3429E154046}" dt="2024-07-26T15:04:32.504" v="299" actId="1076"/>
          <ac:spMkLst>
            <pc:docMk/>
            <pc:sldMk cId="2645125814" sldId="2307"/>
            <ac:spMk id="7" creationId="{D6D98DFD-9CE6-B84C-444D-DBEC7D7C368F}"/>
          </ac:spMkLst>
        </pc:spChg>
        <pc:spChg chg="add mod">
          <ac:chgData name="Wandrille Duchemin" userId="S::wandrille.duchemin@sib.swiss::596953ca-d0e7-4045-97a9-2ed7b88fab1e" providerId="AD" clId="Web-{0FCF098A-570D-083B-2029-D3429E154046}" dt="2024-07-26T15:04:22.989" v="298"/>
          <ac:spMkLst>
            <pc:docMk/>
            <pc:sldMk cId="2645125814" sldId="2307"/>
            <ac:spMk id="8" creationId="{C946F530-E901-CB6A-4B9A-AA4937A6DA10}"/>
          </ac:spMkLst>
        </pc:spChg>
        <pc:picChg chg="add">
          <ac:chgData name="Wandrille Duchemin" userId="S::wandrille.duchemin@sib.swiss::596953ca-d0e7-4045-97a9-2ed7b88fab1e" providerId="AD" clId="Web-{0FCF098A-570D-083B-2029-D3429E154046}" dt="2024-07-26T15:03:18.847" v="287"/>
          <ac:picMkLst>
            <pc:docMk/>
            <pc:sldMk cId="2645125814" sldId="2307"/>
            <ac:picMk id="4" creationId="{0ADE726B-3E3B-F6E8-AF68-91FBA3309B58}"/>
          </ac:picMkLst>
        </pc:picChg>
        <pc:picChg chg="add mod">
          <ac:chgData name="Wandrille Duchemin" userId="S::wandrille.duchemin@sib.swiss::596953ca-d0e7-4045-97a9-2ed7b88fab1e" providerId="AD" clId="Web-{0FCF098A-570D-083B-2029-D3429E154046}" dt="2024-07-26T15:03:33.675" v="290" actId="1076"/>
          <ac:picMkLst>
            <pc:docMk/>
            <pc:sldMk cId="2645125814" sldId="2307"/>
            <ac:picMk id="5" creationId="{ADF5A730-8239-A62A-2C3B-6F0F8CF381B6}"/>
          </ac:picMkLst>
        </pc:picChg>
        <pc:picChg chg="add mod">
          <ac:chgData name="Wandrille Duchemin" userId="S::wandrille.duchemin@sib.swiss::596953ca-d0e7-4045-97a9-2ed7b88fab1e" providerId="AD" clId="Web-{0FCF098A-570D-083B-2029-D3429E154046}" dt="2024-07-26T15:03:27.847" v="288" actId="1076"/>
          <ac:picMkLst>
            <pc:docMk/>
            <pc:sldMk cId="2645125814" sldId="2307"/>
            <ac:picMk id="6" creationId="{C274B68C-6AEA-A914-DDC8-4DA42BA46909}"/>
          </ac:picMkLst>
        </pc:picChg>
      </pc:sldChg>
      <pc:sldChg chg="addSp delSp modSp add replId">
        <pc:chgData name="Wandrille Duchemin" userId="S::wandrille.duchemin@sib.swiss::596953ca-d0e7-4045-97a9-2ed7b88fab1e" providerId="AD" clId="Web-{0FCF098A-570D-083B-2029-D3429E154046}" dt="2024-07-26T15:05:55.021" v="321" actId="1076"/>
        <pc:sldMkLst>
          <pc:docMk/>
          <pc:sldMk cId="2390062495" sldId="2308"/>
        </pc:sldMkLst>
        <pc:spChg chg="mod">
          <ac:chgData name="Wandrille Duchemin" userId="S::wandrille.duchemin@sib.swiss::596953ca-d0e7-4045-97a9-2ed7b88fab1e" providerId="AD" clId="Web-{0FCF098A-570D-083B-2029-D3429E154046}" dt="2024-07-26T15:05:18.349" v="306" actId="20577"/>
          <ac:spMkLst>
            <pc:docMk/>
            <pc:sldMk cId="2390062495" sldId="2308"/>
            <ac:spMk id="3" creationId="{B86A3AED-90EE-1828-D988-8A3F47651C52}"/>
          </ac:spMkLst>
        </pc:spChg>
        <pc:spChg chg="del">
          <ac:chgData name="Wandrille Duchemin" userId="S::wandrille.duchemin@sib.swiss::596953ca-d0e7-4045-97a9-2ed7b88fab1e" providerId="AD" clId="Web-{0FCF098A-570D-083B-2029-D3429E154046}" dt="2024-07-26T15:05:25.333" v="310"/>
          <ac:spMkLst>
            <pc:docMk/>
            <pc:sldMk cId="2390062495" sldId="2308"/>
            <ac:spMk id="7" creationId="{D6D98DFD-9CE6-B84C-444D-DBEC7D7C368F}"/>
          </ac:spMkLst>
        </pc:spChg>
        <pc:spChg chg="del">
          <ac:chgData name="Wandrille Duchemin" userId="S::wandrille.duchemin@sib.swiss::596953ca-d0e7-4045-97a9-2ed7b88fab1e" providerId="AD" clId="Web-{0FCF098A-570D-083B-2029-D3429E154046}" dt="2024-07-26T15:05:25.333" v="309"/>
          <ac:spMkLst>
            <pc:docMk/>
            <pc:sldMk cId="2390062495" sldId="2308"/>
            <ac:spMk id="8" creationId="{C946F530-E901-CB6A-4B9A-AA4937A6DA10}"/>
          </ac:spMkLst>
        </pc:spChg>
        <pc:picChg chg="del">
          <ac:chgData name="Wandrille Duchemin" userId="S::wandrille.duchemin@sib.swiss::596953ca-d0e7-4045-97a9-2ed7b88fab1e" providerId="AD" clId="Web-{0FCF098A-570D-083B-2029-D3429E154046}" dt="2024-07-26T15:05:22.490" v="307"/>
          <ac:picMkLst>
            <pc:docMk/>
            <pc:sldMk cId="2390062495" sldId="2308"/>
            <ac:picMk id="4" creationId="{0ADE726B-3E3B-F6E8-AF68-91FBA3309B58}"/>
          </ac:picMkLst>
        </pc:picChg>
        <pc:picChg chg="del">
          <ac:chgData name="Wandrille Duchemin" userId="S::wandrille.duchemin@sib.swiss::596953ca-d0e7-4045-97a9-2ed7b88fab1e" providerId="AD" clId="Web-{0FCF098A-570D-083B-2029-D3429E154046}" dt="2024-07-26T15:05:23.380" v="308"/>
          <ac:picMkLst>
            <pc:docMk/>
            <pc:sldMk cId="2390062495" sldId="2308"/>
            <ac:picMk id="5" creationId="{ADF5A730-8239-A62A-2C3B-6F0F8CF381B6}"/>
          </ac:picMkLst>
        </pc:picChg>
        <pc:picChg chg="del">
          <ac:chgData name="Wandrille Duchemin" userId="S::wandrille.duchemin@sib.swiss::596953ca-d0e7-4045-97a9-2ed7b88fab1e" providerId="AD" clId="Web-{0FCF098A-570D-083B-2029-D3429E154046}" dt="2024-07-26T15:05:25.333" v="311"/>
          <ac:picMkLst>
            <pc:docMk/>
            <pc:sldMk cId="2390062495" sldId="2308"/>
            <ac:picMk id="6" creationId="{C274B68C-6AEA-A914-DDC8-4DA42BA46909}"/>
          </ac:picMkLst>
        </pc:picChg>
        <pc:picChg chg="add mod">
          <ac:chgData name="Wandrille Duchemin" userId="S::wandrille.duchemin@sib.swiss::596953ca-d0e7-4045-97a9-2ed7b88fab1e" providerId="AD" clId="Web-{0FCF098A-570D-083B-2029-D3429E154046}" dt="2024-07-26T15:05:49.693" v="319" actId="14100"/>
          <ac:picMkLst>
            <pc:docMk/>
            <pc:sldMk cId="2390062495" sldId="2308"/>
            <ac:picMk id="9" creationId="{6304555E-54AE-F523-CBA0-37B031B17472}"/>
          </ac:picMkLst>
        </pc:picChg>
        <pc:picChg chg="add mod">
          <ac:chgData name="Wandrille Duchemin" userId="S::wandrille.duchemin@sib.swiss::596953ca-d0e7-4045-97a9-2ed7b88fab1e" providerId="AD" clId="Web-{0FCF098A-570D-083B-2029-D3429E154046}" dt="2024-07-26T15:05:55.021" v="321" actId="1076"/>
          <ac:picMkLst>
            <pc:docMk/>
            <pc:sldMk cId="2390062495" sldId="2308"/>
            <ac:picMk id="10" creationId="{40319522-8656-8F0C-3065-3E133440D5BA}"/>
          </ac:picMkLst>
        </pc:picChg>
      </pc:sldChg>
      <pc:sldChg chg="addSp delSp modSp add replId">
        <pc:chgData name="Wandrille Duchemin" userId="S::wandrille.duchemin@sib.swiss::596953ca-d0e7-4045-97a9-2ed7b88fab1e" providerId="AD" clId="Web-{0FCF098A-570D-083B-2029-D3429E154046}" dt="2024-07-26T15:06:21.616" v="335" actId="1076"/>
        <pc:sldMkLst>
          <pc:docMk/>
          <pc:sldMk cId="2432259470" sldId="2309"/>
        </pc:sldMkLst>
        <pc:spChg chg="mod">
          <ac:chgData name="Wandrille Duchemin" userId="S::wandrille.duchemin@sib.swiss::596953ca-d0e7-4045-97a9-2ed7b88fab1e" providerId="AD" clId="Web-{0FCF098A-570D-083B-2029-D3429E154046}" dt="2024-07-26T15:06:12.928" v="331" actId="20577"/>
          <ac:spMkLst>
            <pc:docMk/>
            <pc:sldMk cId="2432259470" sldId="2309"/>
            <ac:spMk id="3" creationId="{B86A3AED-90EE-1828-D988-8A3F47651C52}"/>
          </ac:spMkLst>
        </pc:spChg>
        <pc:picChg chg="add mod">
          <ac:chgData name="Wandrille Duchemin" userId="S::wandrille.duchemin@sib.swiss::596953ca-d0e7-4045-97a9-2ed7b88fab1e" providerId="AD" clId="Web-{0FCF098A-570D-083B-2029-D3429E154046}" dt="2024-07-26T15:06:21.616" v="335" actId="1076"/>
          <ac:picMkLst>
            <pc:docMk/>
            <pc:sldMk cId="2432259470" sldId="2309"/>
            <ac:picMk id="4" creationId="{456AC4B4-7BD3-77C4-30C0-3EE176E83219}"/>
          </ac:picMkLst>
        </pc:picChg>
        <pc:picChg chg="del">
          <ac:chgData name="Wandrille Duchemin" userId="S::wandrille.duchemin@sib.swiss::596953ca-d0e7-4045-97a9-2ed7b88fab1e" providerId="AD" clId="Web-{0FCF098A-570D-083B-2029-D3429E154046}" dt="2024-07-26T15:06:15.350" v="332"/>
          <ac:picMkLst>
            <pc:docMk/>
            <pc:sldMk cId="2432259470" sldId="2309"/>
            <ac:picMk id="9" creationId="{6304555E-54AE-F523-CBA0-37B031B17472}"/>
          </ac:picMkLst>
        </pc:picChg>
        <pc:picChg chg="del">
          <ac:chgData name="Wandrille Duchemin" userId="S::wandrille.duchemin@sib.swiss::596953ca-d0e7-4045-97a9-2ed7b88fab1e" providerId="AD" clId="Web-{0FCF098A-570D-083B-2029-D3429E154046}" dt="2024-07-26T15:06:16.819" v="333"/>
          <ac:picMkLst>
            <pc:docMk/>
            <pc:sldMk cId="2432259470" sldId="2309"/>
            <ac:picMk id="10" creationId="{40319522-8656-8F0C-3065-3E133440D5BA}"/>
          </ac:picMkLst>
        </pc:picChg>
      </pc:sldChg>
      <pc:sldChg chg="delSp modSp add replId">
        <pc:chgData name="Wandrille Duchemin" userId="S::wandrille.duchemin@sib.swiss::596953ca-d0e7-4045-97a9-2ed7b88fab1e" providerId="AD" clId="Web-{0FCF098A-570D-083B-2029-D3429E154046}" dt="2024-07-26T15:06:39.163" v="348"/>
        <pc:sldMkLst>
          <pc:docMk/>
          <pc:sldMk cId="204424283" sldId="2310"/>
        </pc:sldMkLst>
        <pc:spChg chg="mod">
          <ac:chgData name="Wandrille Duchemin" userId="S::wandrille.duchemin@sib.swiss::596953ca-d0e7-4045-97a9-2ed7b88fab1e" providerId="AD" clId="Web-{0FCF098A-570D-083B-2029-D3429E154046}" dt="2024-07-26T15:06:37.960" v="347" actId="20577"/>
          <ac:spMkLst>
            <pc:docMk/>
            <pc:sldMk cId="204424283" sldId="2310"/>
            <ac:spMk id="3" creationId="{B86A3AED-90EE-1828-D988-8A3F47651C52}"/>
          </ac:spMkLst>
        </pc:spChg>
        <pc:picChg chg="del">
          <ac:chgData name="Wandrille Duchemin" userId="S::wandrille.duchemin@sib.swiss::596953ca-d0e7-4045-97a9-2ed7b88fab1e" providerId="AD" clId="Web-{0FCF098A-570D-083B-2029-D3429E154046}" dt="2024-07-26T15:06:39.163" v="348"/>
          <ac:picMkLst>
            <pc:docMk/>
            <pc:sldMk cId="204424283" sldId="2310"/>
            <ac:picMk id="4" creationId="{456AC4B4-7BD3-77C4-30C0-3EE176E83219}"/>
          </ac:picMkLst>
        </pc:picChg>
      </pc:sldChg>
      <pc:sldChg chg="addSp delSp modSp add replId">
        <pc:chgData name="Wandrille Duchemin" userId="S::wandrille.duchemin@sib.swiss::596953ca-d0e7-4045-97a9-2ed7b88fab1e" providerId="AD" clId="Web-{0FCF098A-570D-083B-2029-D3429E154046}" dt="2024-07-26T15:08:52.774" v="365" actId="1076"/>
        <pc:sldMkLst>
          <pc:docMk/>
          <pc:sldMk cId="380045270" sldId="2311"/>
        </pc:sldMkLst>
        <pc:spChg chg="del">
          <ac:chgData name="Wandrille Duchemin" userId="S::wandrille.duchemin@sib.swiss::596953ca-d0e7-4045-97a9-2ed7b88fab1e" providerId="AD" clId="Web-{0FCF098A-570D-083B-2029-D3429E154046}" dt="2024-07-26T15:06:47.507" v="350"/>
          <ac:spMkLst>
            <pc:docMk/>
            <pc:sldMk cId="380045270" sldId="2311"/>
            <ac:spMk id="3" creationId="{B86A3AED-90EE-1828-D988-8A3F47651C52}"/>
          </ac:spMkLst>
        </pc:spChg>
        <pc:spChg chg="add mod">
          <ac:chgData name="Wandrille Duchemin" userId="S::wandrille.duchemin@sib.swiss::596953ca-d0e7-4045-97a9-2ed7b88fab1e" providerId="AD" clId="Web-{0FCF098A-570D-083B-2029-D3429E154046}" dt="2024-07-26T15:07:43.273" v="356" actId="1076"/>
          <ac:spMkLst>
            <pc:docMk/>
            <pc:sldMk cId="380045270" sldId="2311"/>
            <ac:spMk id="6" creationId="{969E5C6C-9CAB-8E61-3F4A-7E88E0206833}"/>
          </ac:spMkLst>
        </pc:spChg>
        <pc:spChg chg="add mod">
          <ac:chgData name="Wandrille Duchemin" userId="S::wandrille.duchemin@sib.swiss::596953ca-d0e7-4045-97a9-2ed7b88fab1e" providerId="AD" clId="Web-{0FCF098A-570D-083B-2029-D3429E154046}" dt="2024-07-26T15:08:52.774" v="365" actId="1076"/>
          <ac:spMkLst>
            <pc:docMk/>
            <pc:sldMk cId="380045270" sldId="2311"/>
            <ac:spMk id="7" creationId="{60FD8F62-8E1A-EDFF-103C-708C11C33E37}"/>
          </ac:spMkLst>
        </pc:spChg>
        <pc:picChg chg="add mod">
          <ac:chgData name="Wandrille Duchemin" userId="S::wandrille.duchemin@sib.swiss::596953ca-d0e7-4045-97a9-2ed7b88fab1e" providerId="AD" clId="Web-{0FCF098A-570D-083B-2029-D3429E154046}" dt="2024-07-26T15:07:14.038" v="352" actId="1076"/>
          <ac:picMkLst>
            <pc:docMk/>
            <pc:sldMk cId="380045270" sldId="2311"/>
            <ac:picMk id="4" creationId="{0DB1F690-F788-4164-A54D-2F2189178B4F}"/>
          </ac:picMkLst>
        </pc:picChg>
        <pc:picChg chg="add mod">
          <ac:chgData name="Wandrille Duchemin" userId="S::wandrille.duchemin@sib.swiss::596953ca-d0e7-4045-97a9-2ed7b88fab1e" providerId="AD" clId="Web-{0FCF098A-570D-083B-2029-D3429E154046}" dt="2024-07-26T15:07:27.085" v="354" actId="1076"/>
          <ac:picMkLst>
            <pc:docMk/>
            <pc:sldMk cId="380045270" sldId="2311"/>
            <ac:picMk id="5" creationId="{A24010D9-D9F2-B403-9278-3C03E239818D}"/>
          </ac:picMkLst>
        </pc:picChg>
      </pc:sldChg>
      <pc:sldChg chg="addSp modSp add replId">
        <pc:chgData name="Wandrille Duchemin" userId="S::wandrille.duchemin@sib.swiss::596953ca-d0e7-4045-97a9-2ed7b88fab1e" providerId="AD" clId="Web-{0FCF098A-570D-083B-2029-D3429E154046}" dt="2024-07-26T15:11:28.277" v="413" actId="14100"/>
        <pc:sldMkLst>
          <pc:docMk/>
          <pc:sldMk cId="45346361" sldId="2312"/>
        </pc:sldMkLst>
        <pc:spChg chg="add mod">
          <ac:chgData name="Wandrille Duchemin" userId="S::wandrille.duchemin@sib.swiss::596953ca-d0e7-4045-97a9-2ed7b88fab1e" providerId="AD" clId="Web-{0FCF098A-570D-083B-2029-D3429E154046}" dt="2024-07-26T15:10:34.120" v="398" actId="1076"/>
          <ac:spMkLst>
            <pc:docMk/>
            <pc:sldMk cId="45346361" sldId="2312"/>
            <ac:spMk id="3" creationId="{41B099AD-9A2C-CA29-2C07-BC43E41B5069}"/>
          </ac:spMkLst>
        </pc:spChg>
        <pc:spChg chg="mod">
          <ac:chgData name="Wandrille Duchemin" userId="S::wandrille.duchemin@sib.swiss::596953ca-d0e7-4045-97a9-2ed7b88fab1e" providerId="AD" clId="Web-{0FCF098A-570D-083B-2029-D3429E154046}" dt="2024-07-26T15:11:28.277" v="413" actId="14100"/>
          <ac:spMkLst>
            <pc:docMk/>
            <pc:sldMk cId="45346361" sldId="2312"/>
            <ac:spMk id="6" creationId="{969E5C6C-9CAB-8E61-3F4A-7E88E0206833}"/>
          </ac:spMkLst>
        </pc:spChg>
      </pc:sldChg>
      <pc:sldChg chg="addSp delSp modSp add replId">
        <pc:chgData name="Wandrille Duchemin" userId="S::wandrille.duchemin@sib.swiss::596953ca-d0e7-4045-97a9-2ed7b88fab1e" providerId="AD" clId="Web-{0FCF098A-570D-083B-2029-D3429E154046}" dt="2024-07-26T15:12:56.216" v="492" actId="14100"/>
        <pc:sldMkLst>
          <pc:docMk/>
          <pc:sldMk cId="233559561" sldId="2313"/>
        </pc:sldMkLst>
        <pc:spChg chg="mod">
          <ac:chgData name="Wandrille Duchemin" userId="S::wandrille.duchemin@sib.swiss::596953ca-d0e7-4045-97a9-2ed7b88fab1e" providerId="AD" clId="Web-{0FCF098A-570D-083B-2029-D3429E154046}" dt="2024-07-26T15:11:03.995" v="407" actId="20577"/>
          <ac:spMkLst>
            <pc:docMk/>
            <pc:sldMk cId="233559561" sldId="2313"/>
            <ac:spMk id="2" creationId="{BDA98B7F-3A2C-C90F-0510-E05F5944F329}"/>
          </ac:spMkLst>
        </pc:spChg>
        <pc:spChg chg="del">
          <ac:chgData name="Wandrille Duchemin" userId="S::wandrille.duchemin@sib.swiss::596953ca-d0e7-4045-97a9-2ed7b88fab1e" providerId="AD" clId="Web-{0FCF098A-570D-083B-2029-D3429E154046}" dt="2024-07-26T15:11:09.105" v="409"/>
          <ac:spMkLst>
            <pc:docMk/>
            <pc:sldMk cId="233559561" sldId="2313"/>
            <ac:spMk id="3" creationId="{41B099AD-9A2C-CA29-2C07-BC43E41B5069}"/>
          </ac:spMkLst>
        </pc:spChg>
        <pc:spChg chg="del">
          <ac:chgData name="Wandrille Duchemin" userId="S::wandrille.duchemin@sib.swiss::596953ca-d0e7-4045-97a9-2ed7b88fab1e" providerId="AD" clId="Web-{0FCF098A-570D-083B-2029-D3429E154046}" dt="2024-07-26T15:11:14.714" v="412"/>
          <ac:spMkLst>
            <pc:docMk/>
            <pc:sldMk cId="233559561" sldId="2313"/>
            <ac:spMk id="6" creationId="{969E5C6C-9CAB-8E61-3F4A-7E88E0206833}"/>
          </ac:spMkLst>
        </pc:spChg>
        <pc:spChg chg="del">
          <ac:chgData name="Wandrille Duchemin" userId="S::wandrille.duchemin@sib.swiss::596953ca-d0e7-4045-97a9-2ed7b88fab1e" providerId="AD" clId="Web-{0FCF098A-570D-083B-2029-D3429E154046}" dt="2024-07-26T15:11:11.152" v="411"/>
          <ac:spMkLst>
            <pc:docMk/>
            <pc:sldMk cId="233559561" sldId="2313"/>
            <ac:spMk id="7" creationId="{60FD8F62-8E1A-EDFF-103C-708C11C33E37}"/>
          </ac:spMkLst>
        </pc:spChg>
        <pc:spChg chg="add mod">
          <ac:chgData name="Wandrille Duchemin" userId="S::wandrille.duchemin@sib.swiss::596953ca-d0e7-4045-97a9-2ed7b88fab1e" providerId="AD" clId="Web-{0FCF098A-570D-083B-2029-D3429E154046}" dt="2024-07-26T15:12:56.216" v="492" actId="14100"/>
          <ac:spMkLst>
            <pc:docMk/>
            <pc:sldMk cId="233559561" sldId="2313"/>
            <ac:spMk id="8" creationId="{A694798A-3C52-1959-0AFC-6179033949B5}"/>
          </ac:spMkLst>
        </pc:spChg>
        <pc:picChg chg="del">
          <ac:chgData name="Wandrille Duchemin" userId="S::wandrille.duchemin@sib.swiss::596953ca-d0e7-4045-97a9-2ed7b88fab1e" providerId="AD" clId="Web-{0FCF098A-570D-083B-2029-D3429E154046}" dt="2024-07-26T15:11:07.089" v="408"/>
          <ac:picMkLst>
            <pc:docMk/>
            <pc:sldMk cId="233559561" sldId="2313"/>
            <ac:picMk id="4" creationId="{0DB1F690-F788-4164-A54D-2F2189178B4F}"/>
          </ac:picMkLst>
        </pc:picChg>
        <pc:picChg chg="del">
          <ac:chgData name="Wandrille Duchemin" userId="S::wandrille.duchemin@sib.swiss::596953ca-d0e7-4045-97a9-2ed7b88fab1e" providerId="AD" clId="Web-{0FCF098A-570D-083B-2029-D3429E154046}" dt="2024-07-26T15:11:09.902" v="410"/>
          <ac:picMkLst>
            <pc:docMk/>
            <pc:sldMk cId="233559561" sldId="2313"/>
            <ac:picMk id="5" creationId="{A24010D9-D9F2-B403-9278-3C03E239818D}"/>
          </ac:picMkLst>
        </pc:picChg>
      </pc:sldChg>
      <pc:sldChg chg="addSp modSp add replId">
        <pc:chgData name="Wandrille Duchemin" userId="S::wandrille.duchemin@sib.swiss::596953ca-d0e7-4045-97a9-2ed7b88fab1e" providerId="AD" clId="Web-{0FCF098A-570D-083B-2029-D3429E154046}" dt="2024-07-26T15:13:38.467" v="515" actId="14100"/>
        <pc:sldMkLst>
          <pc:docMk/>
          <pc:sldMk cId="2464717506" sldId="2314"/>
        </pc:sldMkLst>
        <pc:spChg chg="add mod">
          <ac:chgData name="Wandrille Duchemin" userId="S::wandrille.duchemin@sib.swiss::596953ca-d0e7-4045-97a9-2ed7b88fab1e" providerId="AD" clId="Web-{0FCF098A-570D-083B-2029-D3429E154046}" dt="2024-07-26T15:13:38.467" v="515" actId="14100"/>
          <ac:spMkLst>
            <pc:docMk/>
            <pc:sldMk cId="2464717506" sldId="2314"/>
            <ac:spMk id="3" creationId="{76D52646-F162-F09C-5D97-0EC3A4A43CA3}"/>
          </ac:spMkLst>
        </pc:spChg>
      </pc:sldChg>
      <pc:sldChg chg="delSp modSp add replId">
        <pc:chgData name="Wandrille Duchemin" userId="S::wandrille.duchemin@sib.swiss::596953ca-d0e7-4045-97a9-2ed7b88fab1e" providerId="AD" clId="Web-{0FCF098A-570D-083B-2029-D3429E154046}" dt="2024-07-26T15:17:47.190" v="658" actId="14100"/>
        <pc:sldMkLst>
          <pc:docMk/>
          <pc:sldMk cId="1090226102" sldId="2315"/>
        </pc:sldMkLst>
        <pc:spChg chg="mod">
          <ac:chgData name="Wandrille Duchemin" userId="S::wandrille.duchemin@sib.swiss::596953ca-d0e7-4045-97a9-2ed7b88fab1e" providerId="AD" clId="Web-{0FCF098A-570D-083B-2029-D3429E154046}" dt="2024-07-26T15:14:33.546" v="527" actId="20577"/>
          <ac:spMkLst>
            <pc:docMk/>
            <pc:sldMk cId="1090226102" sldId="2315"/>
            <ac:spMk id="2" creationId="{BDA98B7F-3A2C-C90F-0510-E05F5944F329}"/>
          </ac:spMkLst>
        </pc:spChg>
        <pc:spChg chg="del">
          <ac:chgData name="Wandrille Duchemin" userId="S::wandrille.duchemin@sib.swiss::596953ca-d0e7-4045-97a9-2ed7b88fab1e" providerId="AD" clId="Web-{0FCF098A-570D-083B-2029-D3429E154046}" dt="2024-07-26T15:17:20.924" v="653"/>
          <ac:spMkLst>
            <pc:docMk/>
            <pc:sldMk cId="1090226102" sldId="2315"/>
            <ac:spMk id="3" creationId="{76D52646-F162-F09C-5D97-0EC3A4A43CA3}"/>
          </ac:spMkLst>
        </pc:spChg>
        <pc:spChg chg="mod">
          <ac:chgData name="Wandrille Duchemin" userId="S::wandrille.duchemin@sib.swiss::596953ca-d0e7-4045-97a9-2ed7b88fab1e" providerId="AD" clId="Web-{0FCF098A-570D-083B-2029-D3429E154046}" dt="2024-07-26T15:17:47.190" v="658" actId="14100"/>
          <ac:spMkLst>
            <pc:docMk/>
            <pc:sldMk cId="1090226102" sldId="2315"/>
            <ac:spMk id="8" creationId="{A694798A-3C52-1959-0AFC-6179033949B5}"/>
          </ac:spMkLst>
        </pc:spChg>
      </pc:sldChg>
      <pc:sldChg chg="addSp modSp add replId">
        <pc:chgData name="Wandrille Duchemin" userId="S::wandrille.duchemin@sib.swiss::596953ca-d0e7-4045-97a9-2ed7b88fab1e" providerId="AD" clId="Web-{0FCF098A-570D-083B-2029-D3429E154046}" dt="2024-07-26T15:19:28.207" v="697" actId="20577"/>
        <pc:sldMkLst>
          <pc:docMk/>
          <pc:sldMk cId="2280077441" sldId="2316"/>
        </pc:sldMkLst>
        <pc:spChg chg="add mod">
          <ac:chgData name="Wandrille Duchemin" userId="S::wandrille.duchemin@sib.swiss::596953ca-d0e7-4045-97a9-2ed7b88fab1e" providerId="AD" clId="Web-{0FCF098A-570D-083B-2029-D3429E154046}" dt="2024-07-26T15:19:00.191" v="686" actId="1076"/>
          <ac:spMkLst>
            <pc:docMk/>
            <pc:sldMk cId="2280077441" sldId="2316"/>
            <ac:spMk id="3" creationId="{6F69FA42-59C6-FE84-A9EB-83F758906260}"/>
          </ac:spMkLst>
        </pc:spChg>
        <pc:spChg chg="add mod">
          <ac:chgData name="Wandrille Duchemin" userId="S::wandrille.duchemin@sib.swiss::596953ca-d0e7-4045-97a9-2ed7b88fab1e" providerId="AD" clId="Web-{0FCF098A-570D-083B-2029-D3429E154046}" dt="2024-07-26T15:19:28.207" v="697" actId="20577"/>
          <ac:spMkLst>
            <pc:docMk/>
            <pc:sldMk cId="2280077441" sldId="2316"/>
            <ac:spMk id="4" creationId="{62F98C66-C583-9A74-BFD2-5C6CC1627BA2}"/>
          </ac:spMkLst>
        </pc:spChg>
      </pc:sldChg>
      <pc:sldChg chg="addSp delSp modSp add replId">
        <pc:chgData name="Wandrille Duchemin" userId="S::wandrille.duchemin@sib.swiss::596953ca-d0e7-4045-97a9-2ed7b88fab1e" providerId="AD" clId="Web-{0FCF098A-570D-083B-2029-D3429E154046}" dt="2024-07-26T15:20:42.849" v="719" actId="20577"/>
        <pc:sldMkLst>
          <pc:docMk/>
          <pc:sldMk cId="1712718710" sldId="2317"/>
        </pc:sldMkLst>
        <pc:spChg chg="del">
          <ac:chgData name="Wandrille Duchemin" userId="S::wandrille.duchemin@sib.swiss::596953ca-d0e7-4045-97a9-2ed7b88fab1e" providerId="AD" clId="Web-{0FCF098A-570D-083B-2029-D3429E154046}" dt="2024-07-26T15:19:52.754" v="699"/>
          <ac:spMkLst>
            <pc:docMk/>
            <pc:sldMk cId="1712718710" sldId="2317"/>
            <ac:spMk id="3" creationId="{6F69FA42-59C6-FE84-A9EB-83F758906260}"/>
          </ac:spMkLst>
        </pc:spChg>
        <pc:spChg chg="del">
          <ac:chgData name="Wandrille Duchemin" userId="S::wandrille.duchemin@sib.swiss::596953ca-d0e7-4045-97a9-2ed7b88fab1e" providerId="AD" clId="Web-{0FCF098A-570D-083B-2029-D3429E154046}" dt="2024-07-26T15:19:54.520" v="700"/>
          <ac:spMkLst>
            <pc:docMk/>
            <pc:sldMk cId="1712718710" sldId="2317"/>
            <ac:spMk id="4" creationId="{62F98C66-C583-9A74-BFD2-5C6CC1627BA2}"/>
          </ac:spMkLst>
        </pc:spChg>
        <pc:spChg chg="add mod">
          <ac:chgData name="Wandrille Duchemin" userId="S::wandrille.duchemin@sib.swiss::596953ca-d0e7-4045-97a9-2ed7b88fab1e" providerId="AD" clId="Web-{0FCF098A-570D-083B-2029-D3429E154046}" dt="2024-07-26T15:20:42.849" v="719" actId="20577"/>
          <ac:spMkLst>
            <pc:docMk/>
            <pc:sldMk cId="1712718710" sldId="2317"/>
            <ac:spMk id="6" creationId="{5F717E1D-D8D9-D894-A6C6-1A65F09B5CA5}"/>
          </ac:spMkLst>
        </pc:spChg>
        <pc:spChg chg="mod">
          <ac:chgData name="Wandrille Duchemin" userId="S::wandrille.duchemin@sib.swiss::596953ca-d0e7-4045-97a9-2ed7b88fab1e" providerId="AD" clId="Web-{0FCF098A-570D-083B-2029-D3429E154046}" dt="2024-07-26T15:20:09.614" v="704" actId="20577"/>
          <ac:spMkLst>
            <pc:docMk/>
            <pc:sldMk cId="1712718710" sldId="2317"/>
            <ac:spMk id="8" creationId="{A694798A-3C52-1959-0AFC-6179033949B5}"/>
          </ac:spMkLst>
        </pc:spChg>
      </pc:sldChg>
      <pc:sldChg chg="addSp delSp modSp add replId">
        <pc:chgData name="Wandrille Duchemin" userId="S::wandrille.duchemin@sib.swiss::596953ca-d0e7-4045-97a9-2ed7b88fab1e" providerId="AD" clId="Web-{0FCF098A-570D-083B-2029-D3429E154046}" dt="2024-07-26T15:23:54.118" v="874" actId="1076"/>
        <pc:sldMkLst>
          <pc:docMk/>
          <pc:sldMk cId="712966116" sldId="2318"/>
        </pc:sldMkLst>
        <pc:spChg chg="mod">
          <ac:chgData name="Wandrille Duchemin" userId="S::wandrille.duchemin@sib.swiss::596953ca-d0e7-4045-97a9-2ed7b88fab1e" providerId="AD" clId="Web-{0FCF098A-570D-083B-2029-D3429E154046}" dt="2024-07-26T15:21:20.678" v="744" actId="20577"/>
          <ac:spMkLst>
            <pc:docMk/>
            <pc:sldMk cId="712966116" sldId="2318"/>
            <ac:spMk id="2" creationId="{BDA98B7F-3A2C-C90F-0510-E05F5944F329}"/>
          </ac:spMkLst>
        </pc:spChg>
        <pc:spChg chg="add del mod">
          <ac:chgData name="Wandrille Duchemin" userId="S::wandrille.duchemin@sib.swiss::596953ca-d0e7-4045-97a9-2ed7b88fab1e" providerId="AD" clId="Web-{0FCF098A-570D-083B-2029-D3429E154046}" dt="2024-07-26T15:22:22.022" v="809"/>
          <ac:spMkLst>
            <pc:docMk/>
            <pc:sldMk cId="712966116" sldId="2318"/>
            <ac:spMk id="4" creationId="{B942B44E-B1A8-2254-076C-0FEF0D2745A3}"/>
          </ac:spMkLst>
        </pc:spChg>
        <pc:spChg chg="del">
          <ac:chgData name="Wandrille Duchemin" userId="S::wandrille.duchemin@sib.swiss::596953ca-d0e7-4045-97a9-2ed7b88fab1e" providerId="AD" clId="Web-{0FCF098A-570D-083B-2029-D3429E154046}" dt="2024-07-26T15:22:11.163" v="805"/>
          <ac:spMkLst>
            <pc:docMk/>
            <pc:sldMk cId="712966116" sldId="2318"/>
            <ac:spMk id="6" creationId="{5F717E1D-D8D9-D894-A6C6-1A65F09B5CA5}"/>
          </ac:spMkLst>
        </pc:spChg>
        <pc:spChg chg="add del mod">
          <ac:chgData name="Wandrille Duchemin" userId="S::wandrille.duchemin@sib.swiss::596953ca-d0e7-4045-97a9-2ed7b88fab1e" providerId="AD" clId="Web-{0FCF098A-570D-083B-2029-D3429E154046}" dt="2024-07-26T15:22:33.616" v="812"/>
          <ac:spMkLst>
            <pc:docMk/>
            <pc:sldMk cId="712966116" sldId="2318"/>
            <ac:spMk id="7" creationId="{82BECB3D-7E0B-8B4E-D636-6171B39E2FCF}"/>
          </ac:spMkLst>
        </pc:spChg>
        <pc:spChg chg="mod">
          <ac:chgData name="Wandrille Duchemin" userId="S::wandrille.duchemin@sib.swiss::596953ca-d0e7-4045-97a9-2ed7b88fab1e" providerId="AD" clId="Web-{0FCF098A-570D-083B-2029-D3429E154046}" dt="2024-07-26T15:22:06.475" v="804" actId="20577"/>
          <ac:spMkLst>
            <pc:docMk/>
            <pc:sldMk cId="712966116" sldId="2318"/>
            <ac:spMk id="8" creationId="{A694798A-3C52-1959-0AFC-6179033949B5}"/>
          </ac:spMkLst>
        </pc:spChg>
        <pc:spChg chg="add mod">
          <ac:chgData name="Wandrille Duchemin" userId="S::wandrille.duchemin@sib.swiss::596953ca-d0e7-4045-97a9-2ed7b88fab1e" providerId="AD" clId="Web-{0FCF098A-570D-083B-2029-D3429E154046}" dt="2024-07-26T15:23:42.399" v="872" actId="1076"/>
          <ac:spMkLst>
            <pc:docMk/>
            <pc:sldMk cId="712966116" sldId="2318"/>
            <ac:spMk id="9" creationId="{BBD9E065-E288-0335-6CAD-FA790373C9CB}"/>
          </ac:spMkLst>
        </pc:spChg>
        <pc:picChg chg="add mod">
          <ac:chgData name="Wandrille Duchemin" userId="S::wandrille.duchemin@sib.swiss::596953ca-d0e7-4045-97a9-2ed7b88fab1e" providerId="AD" clId="Web-{0FCF098A-570D-083B-2029-D3429E154046}" dt="2024-07-26T15:23:54.118" v="874" actId="1076"/>
          <ac:picMkLst>
            <pc:docMk/>
            <pc:sldMk cId="712966116" sldId="2318"/>
            <ac:picMk id="10" creationId="{BB48B275-F0A9-ED84-E05E-548B89358068}"/>
          </ac:picMkLst>
        </pc:picChg>
      </pc:sldChg>
    </pc:docChg>
  </pc:docChgLst>
  <pc:docChgLst>
    <pc:chgData name="Wandrille Duchemin" userId="S::wandrille.duchemin@sib.swiss::596953ca-d0e7-4045-97a9-2ed7b88fab1e" providerId="AD" clId="Web-{55CF4ECC-1B00-E7EC-15D5-5C7D4F2DC230}"/>
    <pc:docChg chg="addSld modSld">
      <pc:chgData name="Wandrille Duchemin" userId="S::wandrille.duchemin@sib.swiss::596953ca-d0e7-4045-97a9-2ed7b88fab1e" providerId="AD" clId="Web-{55CF4ECC-1B00-E7EC-15D5-5C7D4F2DC230}" dt="2024-07-26T16:20:17.884" v="971" actId="20577"/>
      <pc:docMkLst>
        <pc:docMk/>
      </pc:docMkLst>
      <pc:sldChg chg="modSp">
        <pc:chgData name="Wandrille Duchemin" userId="S::wandrille.duchemin@sib.swiss::596953ca-d0e7-4045-97a9-2ed7b88fab1e" providerId="AD" clId="Web-{55CF4ECC-1B00-E7EC-15D5-5C7D4F2DC230}" dt="2024-07-26T16:20:17.884" v="971" actId="20577"/>
        <pc:sldMkLst>
          <pc:docMk/>
          <pc:sldMk cId="3967256764" sldId="2201"/>
        </pc:sldMkLst>
        <pc:spChg chg="mod">
          <ac:chgData name="Wandrille Duchemin" userId="S::wandrille.duchemin@sib.swiss::596953ca-d0e7-4045-97a9-2ed7b88fab1e" providerId="AD" clId="Web-{55CF4ECC-1B00-E7EC-15D5-5C7D4F2DC230}" dt="2024-07-26T16:20:17.884" v="971" actId="20577"/>
          <ac:spMkLst>
            <pc:docMk/>
            <pc:sldMk cId="3967256764" sldId="2201"/>
            <ac:spMk id="2" creationId="{FC4E08FD-7424-0010-8E8A-4B125279A04D}"/>
          </ac:spMkLst>
        </pc:spChg>
      </pc:sldChg>
      <pc:sldChg chg="addSp modSp">
        <pc:chgData name="Wandrille Duchemin" userId="S::wandrille.duchemin@sib.swiss::596953ca-d0e7-4045-97a9-2ed7b88fab1e" providerId="AD" clId="Web-{55CF4ECC-1B00-E7EC-15D5-5C7D4F2DC230}" dt="2024-07-26T15:49:36.445" v="27" actId="20577"/>
        <pc:sldMkLst>
          <pc:docMk/>
          <pc:sldMk cId="3905908322" sldId="2324"/>
        </pc:sldMkLst>
        <pc:spChg chg="add mod">
          <ac:chgData name="Wandrille Duchemin" userId="S::wandrille.duchemin@sib.swiss::596953ca-d0e7-4045-97a9-2ed7b88fab1e" providerId="AD" clId="Web-{55CF4ECC-1B00-E7EC-15D5-5C7D4F2DC230}" dt="2024-07-26T15:47:45.771" v="8" actId="1076"/>
          <ac:spMkLst>
            <pc:docMk/>
            <pc:sldMk cId="3905908322" sldId="2324"/>
            <ac:spMk id="4" creationId="{A88C43C8-2ED2-AF89-789D-E96FE3E3DD1E}"/>
          </ac:spMkLst>
        </pc:spChg>
        <pc:spChg chg="mod">
          <ac:chgData name="Wandrille Duchemin" userId="S::wandrille.duchemin@sib.swiss::596953ca-d0e7-4045-97a9-2ed7b88fab1e" providerId="AD" clId="Web-{55CF4ECC-1B00-E7EC-15D5-5C7D4F2DC230}" dt="2024-07-26T15:49:36.445" v="27" actId="20577"/>
          <ac:spMkLst>
            <pc:docMk/>
            <pc:sldMk cId="3905908322" sldId="2324"/>
            <ac:spMk id="8" creationId="{FA3A20F8-9832-02CA-255C-03AE50BC835C}"/>
          </ac:spMkLst>
        </pc:spChg>
        <pc:picChg chg="mod">
          <ac:chgData name="Wandrille Duchemin" userId="S::wandrille.duchemin@sib.swiss::596953ca-d0e7-4045-97a9-2ed7b88fab1e" providerId="AD" clId="Web-{55CF4ECC-1B00-E7EC-15D5-5C7D4F2DC230}" dt="2024-07-26T15:47:48.771" v="9" actId="1076"/>
          <ac:picMkLst>
            <pc:docMk/>
            <pc:sldMk cId="3905908322" sldId="2324"/>
            <ac:picMk id="3" creationId="{A32FA674-525A-616B-3D9F-1652A9EE8AD1}"/>
          </ac:picMkLst>
        </pc:picChg>
      </pc:sldChg>
      <pc:sldChg chg="modSp add replId">
        <pc:chgData name="Wandrille Duchemin" userId="S::wandrille.duchemin@sib.swiss::596953ca-d0e7-4045-97a9-2ed7b88fab1e" providerId="AD" clId="Web-{55CF4ECC-1B00-E7EC-15D5-5C7D4F2DC230}" dt="2024-07-26T15:53:42.577" v="147" actId="20577"/>
        <pc:sldMkLst>
          <pc:docMk/>
          <pc:sldMk cId="3747560071" sldId="2325"/>
        </pc:sldMkLst>
        <pc:spChg chg="mod">
          <ac:chgData name="Wandrille Duchemin" userId="S::wandrille.duchemin@sib.swiss::596953ca-d0e7-4045-97a9-2ed7b88fab1e" providerId="AD" clId="Web-{55CF4ECC-1B00-E7EC-15D5-5C7D4F2DC230}" dt="2024-07-26T15:53:42.577" v="147" actId="20577"/>
          <ac:spMkLst>
            <pc:docMk/>
            <pc:sldMk cId="3747560071" sldId="2325"/>
            <ac:spMk id="8" creationId="{FA3A20F8-9832-02CA-255C-03AE50BC835C}"/>
          </ac:spMkLst>
        </pc:spChg>
      </pc:sldChg>
      <pc:sldChg chg="addSp modSp add replId">
        <pc:chgData name="Wandrille Duchemin" userId="S::wandrille.duchemin@sib.swiss::596953ca-d0e7-4045-97a9-2ed7b88fab1e" providerId="AD" clId="Web-{55CF4ECC-1B00-E7EC-15D5-5C7D4F2DC230}" dt="2024-07-26T15:55:33.033" v="249" actId="20577"/>
        <pc:sldMkLst>
          <pc:docMk/>
          <pc:sldMk cId="2778041451" sldId="2326"/>
        </pc:sldMkLst>
        <pc:spChg chg="add mod">
          <ac:chgData name="Wandrille Duchemin" userId="S::wandrille.duchemin@sib.swiss::596953ca-d0e7-4045-97a9-2ed7b88fab1e" providerId="AD" clId="Web-{55CF4ECC-1B00-E7EC-15D5-5C7D4F2DC230}" dt="2024-07-26T15:55:33.033" v="249" actId="20577"/>
          <ac:spMkLst>
            <pc:docMk/>
            <pc:sldMk cId="2778041451" sldId="2326"/>
            <ac:spMk id="5" creationId="{EFACE952-C17E-C11E-6FC4-1536D1AC638E}"/>
          </ac:spMkLst>
        </pc:spChg>
      </pc:sldChg>
      <pc:sldChg chg="addSp delSp modSp add replId">
        <pc:chgData name="Wandrille Duchemin" userId="S::wandrille.duchemin@sib.swiss::596953ca-d0e7-4045-97a9-2ed7b88fab1e" providerId="AD" clId="Web-{55CF4ECC-1B00-E7EC-15D5-5C7D4F2DC230}" dt="2024-07-26T16:00:56.291" v="384" actId="20577"/>
        <pc:sldMkLst>
          <pc:docMk/>
          <pc:sldMk cId="2060843906" sldId="2327"/>
        </pc:sldMkLst>
        <pc:spChg chg="mod">
          <ac:chgData name="Wandrille Duchemin" userId="S::wandrille.duchemin@sib.swiss::596953ca-d0e7-4045-97a9-2ed7b88fab1e" providerId="AD" clId="Web-{55CF4ECC-1B00-E7EC-15D5-5C7D4F2DC230}" dt="2024-07-26T15:56:08.362" v="255" actId="20577"/>
          <ac:spMkLst>
            <pc:docMk/>
            <pc:sldMk cId="2060843906" sldId="2327"/>
            <ac:spMk id="2" creationId="{BDA98B7F-3A2C-C90F-0510-E05F5944F329}"/>
          </ac:spMkLst>
        </pc:spChg>
        <pc:spChg chg="del">
          <ac:chgData name="Wandrille Duchemin" userId="S::wandrille.duchemin@sib.swiss::596953ca-d0e7-4045-97a9-2ed7b88fab1e" providerId="AD" clId="Web-{55CF4ECC-1B00-E7EC-15D5-5C7D4F2DC230}" dt="2024-07-26T15:56:23.659" v="259"/>
          <ac:spMkLst>
            <pc:docMk/>
            <pc:sldMk cId="2060843906" sldId="2327"/>
            <ac:spMk id="4" creationId="{A88C43C8-2ED2-AF89-789D-E96FE3E3DD1E}"/>
          </ac:spMkLst>
        </pc:spChg>
        <pc:spChg chg="mod">
          <ac:chgData name="Wandrille Duchemin" userId="S::wandrille.duchemin@sib.swiss::596953ca-d0e7-4045-97a9-2ed7b88fab1e" providerId="AD" clId="Web-{55CF4ECC-1B00-E7EC-15D5-5C7D4F2DC230}" dt="2024-07-26T16:00:56.291" v="384" actId="20577"/>
          <ac:spMkLst>
            <pc:docMk/>
            <pc:sldMk cId="2060843906" sldId="2327"/>
            <ac:spMk id="5" creationId="{EFACE952-C17E-C11E-6FC4-1536D1AC638E}"/>
          </ac:spMkLst>
        </pc:spChg>
        <pc:spChg chg="del mod">
          <ac:chgData name="Wandrille Duchemin" userId="S::wandrille.duchemin@sib.swiss::596953ca-d0e7-4045-97a9-2ed7b88fab1e" providerId="AD" clId="Web-{55CF4ECC-1B00-E7EC-15D5-5C7D4F2DC230}" dt="2024-07-26T15:56:49.425" v="267"/>
          <ac:spMkLst>
            <pc:docMk/>
            <pc:sldMk cId="2060843906" sldId="2327"/>
            <ac:spMk id="8" creationId="{FA3A20F8-9832-02CA-255C-03AE50BC835C}"/>
          </ac:spMkLst>
        </pc:spChg>
        <pc:picChg chg="del">
          <ac:chgData name="Wandrille Duchemin" userId="S::wandrille.duchemin@sib.swiss::596953ca-d0e7-4045-97a9-2ed7b88fab1e" providerId="AD" clId="Web-{55CF4ECC-1B00-E7EC-15D5-5C7D4F2DC230}" dt="2024-07-26T15:56:11.768" v="256"/>
          <ac:picMkLst>
            <pc:docMk/>
            <pc:sldMk cId="2060843906" sldId="2327"/>
            <ac:picMk id="3" creationId="{A32FA674-525A-616B-3D9F-1652A9EE8AD1}"/>
          </ac:picMkLst>
        </pc:picChg>
        <pc:picChg chg="add mod">
          <ac:chgData name="Wandrille Duchemin" userId="S::wandrille.duchemin@sib.swiss::596953ca-d0e7-4045-97a9-2ed7b88fab1e" providerId="AD" clId="Web-{55CF4ECC-1B00-E7EC-15D5-5C7D4F2DC230}" dt="2024-07-26T15:56:27.362" v="260" actId="1076"/>
          <ac:picMkLst>
            <pc:docMk/>
            <pc:sldMk cId="2060843906" sldId="2327"/>
            <ac:picMk id="6" creationId="{49D3801E-119F-4D96-798B-55E39BF798CF}"/>
          </ac:picMkLst>
        </pc:picChg>
      </pc:sldChg>
      <pc:sldChg chg="addSp delSp modSp add replId">
        <pc:chgData name="Wandrille Duchemin" userId="S::wandrille.duchemin@sib.swiss::596953ca-d0e7-4045-97a9-2ed7b88fab1e" providerId="AD" clId="Web-{55CF4ECC-1B00-E7EC-15D5-5C7D4F2DC230}" dt="2024-07-26T16:02:39.184" v="395"/>
        <pc:sldMkLst>
          <pc:docMk/>
          <pc:sldMk cId="3145620233" sldId="2328"/>
        </pc:sldMkLst>
        <pc:picChg chg="add mod ord">
          <ac:chgData name="Wandrille Duchemin" userId="S::wandrille.duchemin@sib.swiss::596953ca-d0e7-4045-97a9-2ed7b88fab1e" providerId="AD" clId="Web-{55CF4ECC-1B00-E7EC-15D5-5C7D4F2DC230}" dt="2024-07-26T16:02:37.528" v="394"/>
          <ac:picMkLst>
            <pc:docMk/>
            <pc:sldMk cId="3145620233" sldId="2328"/>
            <ac:picMk id="3" creationId="{446E4C99-3D7A-60D4-5FD5-ADC033588340}"/>
          </ac:picMkLst>
        </pc:picChg>
        <pc:picChg chg="del">
          <ac:chgData name="Wandrille Duchemin" userId="S::wandrille.duchemin@sib.swiss::596953ca-d0e7-4045-97a9-2ed7b88fab1e" providerId="AD" clId="Web-{55CF4ECC-1B00-E7EC-15D5-5C7D4F2DC230}" dt="2024-07-26T16:02:39.184" v="395"/>
          <ac:picMkLst>
            <pc:docMk/>
            <pc:sldMk cId="3145620233" sldId="2328"/>
            <ac:picMk id="6" creationId="{49D3801E-119F-4D96-798B-55E39BF798CF}"/>
          </ac:picMkLst>
        </pc:picChg>
      </pc:sldChg>
      <pc:sldChg chg="addSp delSp modSp add replId">
        <pc:chgData name="Wandrille Duchemin" userId="S::wandrille.duchemin@sib.swiss::596953ca-d0e7-4045-97a9-2ed7b88fab1e" providerId="AD" clId="Web-{55CF4ECC-1B00-E7EC-15D5-5C7D4F2DC230}" dt="2024-07-26T16:02:31.184" v="393"/>
        <pc:sldMkLst>
          <pc:docMk/>
          <pc:sldMk cId="1406123085" sldId="2329"/>
        </pc:sldMkLst>
        <pc:picChg chg="del">
          <ac:chgData name="Wandrille Duchemin" userId="S::wandrille.duchemin@sib.swiss::596953ca-d0e7-4045-97a9-2ed7b88fab1e" providerId="AD" clId="Web-{55CF4ECC-1B00-E7EC-15D5-5C7D4F2DC230}" dt="2024-07-26T16:02:30.075" v="392"/>
          <ac:picMkLst>
            <pc:docMk/>
            <pc:sldMk cId="1406123085" sldId="2329"/>
            <ac:picMk id="3" creationId="{446E4C99-3D7A-60D4-5FD5-ADC033588340}"/>
          </ac:picMkLst>
        </pc:picChg>
        <pc:picChg chg="add mod ord">
          <ac:chgData name="Wandrille Duchemin" userId="S::wandrille.duchemin@sib.swiss::596953ca-d0e7-4045-97a9-2ed7b88fab1e" providerId="AD" clId="Web-{55CF4ECC-1B00-E7EC-15D5-5C7D4F2DC230}" dt="2024-07-26T16:02:28.231" v="391"/>
          <ac:picMkLst>
            <pc:docMk/>
            <pc:sldMk cId="1406123085" sldId="2329"/>
            <ac:picMk id="4" creationId="{BA357B58-EEFB-4888-1972-1F4588D7F980}"/>
          </ac:picMkLst>
        </pc:picChg>
        <pc:picChg chg="del">
          <ac:chgData name="Wandrille Duchemin" userId="S::wandrille.duchemin@sib.swiss::596953ca-d0e7-4045-97a9-2ed7b88fab1e" providerId="AD" clId="Web-{55CF4ECC-1B00-E7EC-15D5-5C7D4F2DC230}" dt="2024-07-26T16:02:31.184" v="393"/>
          <ac:picMkLst>
            <pc:docMk/>
            <pc:sldMk cId="1406123085" sldId="2329"/>
            <ac:picMk id="6" creationId="{49D3801E-119F-4D96-798B-55E39BF798CF}"/>
          </ac:picMkLst>
        </pc:picChg>
      </pc:sldChg>
      <pc:sldChg chg="delSp modSp add replId">
        <pc:chgData name="Wandrille Duchemin" userId="S::wandrille.duchemin@sib.swiss::596953ca-d0e7-4045-97a9-2ed7b88fab1e" providerId="AD" clId="Web-{55CF4ECC-1B00-E7EC-15D5-5C7D4F2DC230}" dt="2024-07-26T16:05:37.533" v="531" actId="20577"/>
        <pc:sldMkLst>
          <pc:docMk/>
          <pc:sldMk cId="2684143933" sldId="2330"/>
        </pc:sldMkLst>
        <pc:spChg chg="mod">
          <ac:chgData name="Wandrille Duchemin" userId="S::wandrille.duchemin@sib.swiss::596953ca-d0e7-4045-97a9-2ed7b88fab1e" providerId="AD" clId="Web-{55CF4ECC-1B00-E7EC-15D5-5C7D4F2DC230}" dt="2024-07-26T16:03:22.154" v="409" actId="20577"/>
          <ac:spMkLst>
            <pc:docMk/>
            <pc:sldMk cId="2684143933" sldId="2330"/>
            <ac:spMk id="2" creationId="{BDA98B7F-3A2C-C90F-0510-E05F5944F329}"/>
          </ac:spMkLst>
        </pc:spChg>
        <pc:spChg chg="mod">
          <ac:chgData name="Wandrille Duchemin" userId="S::wandrille.duchemin@sib.swiss::596953ca-d0e7-4045-97a9-2ed7b88fab1e" providerId="AD" clId="Web-{55CF4ECC-1B00-E7EC-15D5-5C7D4F2DC230}" dt="2024-07-26T16:05:37.533" v="531" actId="20577"/>
          <ac:spMkLst>
            <pc:docMk/>
            <pc:sldMk cId="2684143933" sldId="2330"/>
            <ac:spMk id="5" creationId="{EFACE952-C17E-C11E-6FC4-1536D1AC638E}"/>
          </ac:spMkLst>
        </pc:spChg>
        <pc:picChg chg="del">
          <ac:chgData name="Wandrille Duchemin" userId="S::wandrille.duchemin@sib.swiss::596953ca-d0e7-4045-97a9-2ed7b88fab1e" providerId="AD" clId="Web-{55CF4ECC-1B00-E7EC-15D5-5C7D4F2DC230}" dt="2024-07-26T16:04:37.375" v="475"/>
          <ac:picMkLst>
            <pc:docMk/>
            <pc:sldMk cId="2684143933" sldId="2330"/>
            <ac:picMk id="4" creationId="{BA357B58-EEFB-4888-1972-1F4588D7F980}"/>
          </ac:picMkLst>
        </pc:picChg>
      </pc:sldChg>
      <pc:sldChg chg="modSp add replId">
        <pc:chgData name="Wandrille Duchemin" userId="S::wandrille.duchemin@sib.swiss::596953ca-d0e7-4045-97a9-2ed7b88fab1e" providerId="AD" clId="Web-{55CF4ECC-1B00-E7EC-15D5-5C7D4F2DC230}" dt="2024-07-26T16:13:47.764" v="779" actId="20577"/>
        <pc:sldMkLst>
          <pc:docMk/>
          <pc:sldMk cId="4085176411" sldId="2331"/>
        </pc:sldMkLst>
        <pc:spChg chg="mod">
          <ac:chgData name="Wandrille Duchemin" userId="S::wandrille.duchemin@sib.swiss::596953ca-d0e7-4045-97a9-2ed7b88fab1e" providerId="AD" clId="Web-{55CF4ECC-1B00-E7EC-15D5-5C7D4F2DC230}" dt="2024-07-26T16:06:50.894" v="537" actId="20577"/>
          <ac:spMkLst>
            <pc:docMk/>
            <pc:sldMk cId="4085176411" sldId="2331"/>
            <ac:spMk id="2" creationId="{BDA98B7F-3A2C-C90F-0510-E05F5944F329}"/>
          </ac:spMkLst>
        </pc:spChg>
        <pc:spChg chg="mod">
          <ac:chgData name="Wandrille Duchemin" userId="S::wandrille.duchemin@sib.swiss::596953ca-d0e7-4045-97a9-2ed7b88fab1e" providerId="AD" clId="Web-{55CF4ECC-1B00-E7EC-15D5-5C7D4F2DC230}" dt="2024-07-26T16:13:47.764" v="779" actId="20577"/>
          <ac:spMkLst>
            <pc:docMk/>
            <pc:sldMk cId="4085176411" sldId="2331"/>
            <ac:spMk id="5" creationId="{EFACE952-C17E-C11E-6FC4-1536D1AC638E}"/>
          </ac:spMkLst>
        </pc:spChg>
      </pc:sldChg>
      <pc:sldChg chg="addSp delSp modSp add replId">
        <pc:chgData name="Wandrille Duchemin" userId="S::wandrille.duchemin@sib.swiss::596953ca-d0e7-4045-97a9-2ed7b88fab1e" providerId="AD" clId="Web-{55CF4ECC-1B00-E7EC-15D5-5C7D4F2DC230}" dt="2024-07-26T16:15:03.501" v="793" actId="1076"/>
        <pc:sldMkLst>
          <pc:docMk/>
          <pc:sldMk cId="1822741559" sldId="2332"/>
        </pc:sldMkLst>
        <pc:spChg chg="mod">
          <ac:chgData name="Wandrille Duchemin" userId="S::wandrille.duchemin@sib.swiss::596953ca-d0e7-4045-97a9-2ed7b88fab1e" providerId="AD" clId="Web-{55CF4ECC-1B00-E7EC-15D5-5C7D4F2DC230}" dt="2024-07-26T16:14:42.625" v="787" actId="20577"/>
          <ac:spMkLst>
            <pc:docMk/>
            <pc:sldMk cId="1822741559" sldId="2332"/>
            <ac:spMk id="2" creationId="{BDA98B7F-3A2C-C90F-0510-E05F5944F329}"/>
          </ac:spMkLst>
        </pc:spChg>
        <pc:spChg chg="del">
          <ac:chgData name="Wandrille Duchemin" userId="S::wandrille.duchemin@sib.swiss::596953ca-d0e7-4045-97a9-2ed7b88fab1e" providerId="AD" clId="Web-{55CF4ECC-1B00-E7EC-15D5-5C7D4F2DC230}" dt="2024-07-26T16:14:47.484" v="788"/>
          <ac:spMkLst>
            <pc:docMk/>
            <pc:sldMk cId="1822741559" sldId="2332"/>
            <ac:spMk id="5" creationId="{EFACE952-C17E-C11E-6FC4-1536D1AC638E}"/>
          </ac:spMkLst>
        </pc:spChg>
        <pc:picChg chg="add mod">
          <ac:chgData name="Wandrille Duchemin" userId="S::wandrille.duchemin@sib.swiss::596953ca-d0e7-4045-97a9-2ed7b88fab1e" providerId="AD" clId="Web-{55CF4ECC-1B00-E7EC-15D5-5C7D4F2DC230}" dt="2024-07-26T16:14:57.219" v="792" actId="1076"/>
          <ac:picMkLst>
            <pc:docMk/>
            <pc:sldMk cId="1822741559" sldId="2332"/>
            <ac:picMk id="3" creationId="{7D439AAB-3C94-A628-92BF-9047344D29BC}"/>
          </ac:picMkLst>
        </pc:picChg>
        <pc:picChg chg="add mod">
          <ac:chgData name="Wandrille Duchemin" userId="S::wandrille.duchemin@sib.swiss::596953ca-d0e7-4045-97a9-2ed7b88fab1e" providerId="AD" clId="Web-{55CF4ECC-1B00-E7EC-15D5-5C7D4F2DC230}" dt="2024-07-26T16:15:03.501" v="793" actId="1076"/>
          <ac:picMkLst>
            <pc:docMk/>
            <pc:sldMk cId="1822741559" sldId="2332"/>
            <ac:picMk id="4" creationId="{8586B7B9-9AF3-F073-5D4E-E6490555E4A1}"/>
          </ac:picMkLst>
        </pc:picChg>
      </pc:sldChg>
      <pc:sldChg chg="addSp delSp modSp add replId">
        <pc:chgData name="Wandrille Duchemin" userId="S::wandrille.duchemin@sib.swiss::596953ca-d0e7-4045-97a9-2ed7b88fab1e" providerId="AD" clId="Web-{55CF4ECC-1B00-E7EC-15D5-5C7D4F2DC230}" dt="2024-07-26T16:15:55.486" v="812" actId="20577"/>
        <pc:sldMkLst>
          <pc:docMk/>
          <pc:sldMk cId="1094104870" sldId="2333"/>
        </pc:sldMkLst>
        <pc:spChg chg="mod">
          <ac:chgData name="Wandrille Duchemin" userId="S::wandrille.duchemin@sib.swiss::596953ca-d0e7-4045-97a9-2ed7b88fab1e" providerId="AD" clId="Web-{55CF4ECC-1B00-E7EC-15D5-5C7D4F2DC230}" dt="2024-07-26T16:15:55.486" v="812" actId="20577"/>
          <ac:spMkLst>
            <pc:docMk/>
            <pc:sldMk cId="1094104870" sldId="2333"/>
            <ac:spMk id="2" creationId="{BDA98B7F-3A2C-C90F-0510-E05F5944F329}"/>
          </ac:spMkLst>
        </pc:spChg>
        <pc:spChg chg="add mod">
          <ac:chgData name="Wandrille Duchemin" userId="S::wandrille.duchemin@sib.swiss::596953ca-d0e7-4045-97a9-2ed7b88fab1e" providerId="AD" clId="Web-{55CF4ECC-1B00-E7EC-15D5-5C7D4F2DC230}" dt="2024-07-26T16:15:35.611" v="801" actId="20577"/>
          <ac:spMkLst>
            <pc:docMk/>
            <pc:sldMk cId="1094104870" sldId="2333"/>
            <ac:spMk id="6" creationId="{8C8F8429-C413-4327-15E4-CFD349EB3817}"/>
          </ac:spMkLst>
        </pc:spChg>
        <pc:picChg chg="del">
          <ac:chgData name="Wandrille Duchemin" userId="S::wandrille.duchemin@sib.swiss::596953ca-d0e7-4045-97a9-2ed7b88fab1e" providerId="AD" clId="Web-{55CF4ECC-1B00-E7EC-15D5-5C7D4F2DC230}" dt="2024-07-26T16:15:19.516" v="796"/>
          <ac:picMkLst>
            <pc:docMk/>
            <pc:sldMk cId="1094104870" sldId="2333"/>
            <ac:picMk id="3" creationId="{7D439AAB-3C94-A628-92BF-9047344D29BC}"/>
          </ac:picMkLst>
        </pc:picChg>
        <pc:picChg chg="del">
          <ac:chgData name="Wandrille Duchemin" userId="S::wandrille.duchemin@sib.swiss::596953ca-d0e7-4045-97a9-2ed7b88fab1e" providerId="AD" clId="Web-{55CF4ECC-1B00-E7EC-15D5-5C7D4F2DC230}" dt="2024-07-26T16:15:18.751" v="795"/>
          <ac:picMkLst>
            <pc:docMk/>
            <pc:sldMk cId="1094104870" sldId="2333"/>
            <ac:picMk id="4" creationId="{8586B7B9-9AF3-F073-5D4E-E6490555E4A1}"/>
          </ac:picMkLst>
        </pc:picChg>
        <pc:picChg chg="add mod">
          <ac:chgData name="Wandrille Duchemin" userId="S::wandrille.duchemin@sib.swiss::596953ca-d0e7-4045-97a9-2ed7b88fab1e" providerId="AD" clId="Web-{55CF4ECC-1B00-E7EC-15D5-5C7D4F2DC230}" dt="2024-07-26T16:15:23.782" v="798" actId="1076"/>
          <ac:picMkLst>
            <pc:docMk/>
            <pc:sldMk cId="1094104870" sldId="2333"/>
            <ac:picMk id="5" creationId="{F46969DE-EC0E-2D79-0644-0E05BF7A04E7}"/>
          </ac:picMkLst>
        </pc:picChg>
      </pc:sldChg>
      <pc:sldChg chg="addSp modSp add replId">
        <pc:chgData name="Wandrille Duchemin" userId="S::wandrille.duchemin@sib.swiss::596953ca-d0e7-4045-97a9-2ed7b88fab1e" providerId="AD" clId="Web-{55CF4ECC-1B00-E7EC-15D5-5C7D4F2DC230}" dt="2024-07-26T16:16:49.675" v="858" actId="14100"/>
        <pc:sldMkLst>
          <pc:docMk/>
          <pc:sldMk cId="3462128512" sldId="2334"/>
        </pc:sldMkLst>
        <pc:spChg chg="add mod">
          <ac:chgData name="Wandrille Duchemin" userId="S::wandrille.duchemin@sib.swiss::596953ca-d0e7-4045-97a9-2ed7b88fab1e" providerId="AD" clId="Web-{55CF4ECC-1B00-E7EC-15D5-5C7D4F2DC230}" dt="2024-07-26T16:16:49.675" v="858" actId="14100"/>
          <ac:spMkLst>
            <pc:docMk/>
            <pc:sldMk cId="3462128512" sldId="2334"/>
            <ac:spMk id="3" creationId="{90CF446C-C8FF-7135-94BB-61F269BE68E0}"/>
          </ac:spMkLst>
        </pc:spChg>
      </pc:sldChg>
      <pc:sldChg chg="addSp delSp modSp add replId">
        <pc:chgData name="Wandrille Duchemin" userId="S::wandrille.duchemin@sib.swiss::596953ca-d0e7-4045-97a9-2ed7b88fab1e" providerId="AD" clId="Web-{55CF4ECC-1B00-E7EC-15D5-5C7D4F2DC230}" dt="2024-07-26T16:20:02.164" v="965" actId="20577"/>
        <pc:sldMkLst>
          <pc:docMk/>
          <pc:sldMk cId="1471225410" sldId="2335"/>
        </pc:sldMkLst>
        <pc:spChg chg="mod">
          <ac:chgData name="Wandrille Duchemin" userId="S::wandrille.duchemin@sib.swiss::596953ca-d0e7-4045-97a9-2ed7b88fab1e" providerId="AD" clId="Web-{55CF4ECC-1B00-E7EC-15D5-5C7D4F2DC230}" dt="2024-07-26T16:17:16.973" v="867" actId="20577"/>
          <ac:spMkLst>
            <pc:docMk/>
            <pc:sldMk cId="1471225410" sldId="2335"/>
            <ac:spMk id="2" creationId="{BDA98B7F-3A2C-C90F-0510-E05F5944F329}"/>
          </ac:spMkLst>
        </pc:spChg>
        <pc:spChg chg="mod">
          <ac:chgData name="Wandrille Duchemin" userId="S::wandrille.duchemin@sib.swiss::596953ca-d0e7-4045-97a9-2ed7b88fab1e" providerId="AD" clId="Web-{55CF4ECC-1B00-E7EC-15D5-5C7D4F2DC230}" dt="2024-07-26T16:18:02.146" v="873" actId="1076"/>
          <ac:spMkLst>
            <pc:docMk/>
            <pc:sldMk cId="1471225410" sldId="2335"/>
            <ac:spMk id="3" creationId="{90CF446C-C8FF-7135-94BB-61F269BE68E0}"/>
          </ac:spMkLst>
        </pc:spChg>
        <pc:spChg chg="add mod">
          <ac:chgData name="Wandrille Duchemin" userId="S::wandrille.duchemin@sib.swiss::596953ca-d0e7-4045-97a9-2ed7b88fab1e" providerId="AD" clId="Web-{55CF4ECC-1B00-E7EC-15D5-5C7D4F2DC230}" dt="2024-07-26T16:20:02.164" v="965" actId="20577"/>
          <ac:spMkLst>
            <pc:docMk/>
            <pc:sldMk cId="1471225410" sldId="2335"/>
            <ac:spMk id="8" creationId="{714900EE-28BF-1C59-DD14-7AE428EEB2CD}"/>
          </ac:spMkLst>
        </pc:spChg>
        <pc:picChg chg="add mod">
          <ac:chgData name="Wandrille Duchemin" userId="S::wandrille.duchemin@sib.swiss::596953ca-d0e7-4045-97a9-2ed7b88fab1e" providerId="AD" clId="Web-{55CF4ECC-1B00-E7EC-15D5-5C7D4F2DC230}" dt="2024-07-26T16:17:27.785" v="870" actId="1076"/>
          <ac:picMkLst>
            <pc:docMk/>
            <pc:sldMk cId="1471225410" sldId="2335"/>
            <ac:picMk id="4" creationId="{69D1267D-79C3-2044-9C87-EDF3B538847D}"/>
          </ac:picMkLst>
        </pc:picChg>
        <pc:picChg chg="del">
          <ac:chgData name="Wandrille Duchemin" userId="S::wandrille.duchemin@sib.swiss::596953ca-d0e7-4045-97a9-2ed7b88fab1e" providerId="AD" clId="Web-{55CF4ECC-1B00-E7EC-15D5-5C7D4F2DC230}" dt="2024-07-26T16:17:18.926" v="868"/>
          <ac:picMkLst>
            <pc:docMk/>
            <pc:sldMk cId="1471225410" sldId="2335"/>
            <ac:picMk id="5" creationId="{F46969DE-EC0E-2D79-0644-0E05BF7A04E7}"/>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5F87670A-975B-8A3E-CA1E-1C95318AB1F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latin typeface="Corbel" panose="020B0503020204020204" pitchFamily="34" charset="0"/>
            </a:endParaRPr>
          </a:p>
        </p:txBody>
      </p:sp>
      <p:sp>
        <p:nvSpPr>
          <p:cNvPr id="3" name="Espace réservé de la date 2">
            <a:extLst>
              <a:ext uri="{FF2B5EF4-FFF2-40B4-BE49-F238E27FC236}">
                <a16:creationId xmlns:a16="http://schemas.microsoft.com/office/drawing/2014/main" id="{F7AF402A-CBD2-E8BA-AAA8-34E54EAE212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9F29005-80C1-A548-84CE-9D8F7C27BC60}" type="datetimeFigureOut">
              <a:rPr lang="fr-FR" smtClean="0">
                <a:latin typeface="Corbel" panose="020B0503020204020204" pitchFamily="34" charset="0"/>
              </a:rPr>
              <a:t>29/07/2024</a:t>
            </a:fld>
            <a:endParaRPr lang="fr-FR">
              <a:latin typeface="Corbel" panose="020B0503020204020204" pitchFamily="34" charset="0"/>
            </a:endParaRPr>
          </a:p>
        </p:txBody>
      </p:sp>
      <p:sp>
        <p:nvSpPr>
          <p:cNvPr id="4" name="Espace réservé du pied de page 3">
            <a:extLst>
              <a:ext uri="{FF2B5EF4-FFF2-40B4-BE49-F238E27FC236}">
                <a16:creationId xmlns:a16="http://schemas.microsoft.com/office/drawing/2014/main" id="{EF918FD6-F4AE-D982-B32D-7F319AFAF6A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latin typeface="Corbel" panose="020B0503020204020204" pitchFamily="34" charset="0"/>
            </a:endParaRPr>
          </a:p>
        </p:txBody>
      </p:sp>
      <p:sp>
        <p:nvSpPr>
          <p:cNvPr id="5" name="Espace réservé du numéro de diapositive 4">
            <a:extLst>
              <a:ext uri="{FF2B5EF4-FFF2-40B4-BE49-F238E27FC236}">
                <a16:creationId xmlns:a16="http://schemas.microsoft.com/office/drawing/2014/main" id="{C4C636B7-0054-2915-21E4-2E5FE709443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6A0CD75-09BC-0C48-AAA4-476A4268C9A9}" type="slidenum">
              <a:rPr lang="fr-FR" smtClean="0">
                <a:latin typeface="Corbel" panose="020B0503020204020204" pitchFamily="34" charset="0"/>
              </a:rPr>
              <a:t>‹#›</a:t>
            </a:fld>
            <a:endParaRPr lang="fr-FR">
              <a:latin typeface="Corbel" panose="020B0503020204020204" pitchFamily="34" charset="0"/>
            </a:endParaRPr>
          </a:p>
        </p:txBody>
      </p:sp>
    </p:spTree>
    <p:extLst>
      <p:ext uri="{BB962C8B-B14F-4D97-AF65-F5344CB8AC3E}">
        <p14:creationId xmlns:p14="http://schemas.microsoft.com/office/powerpoint/2010/main" val="35173920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Corbel" panose="020B0503020204020204" pitchFamily="34" charset="0"/>
              </a:defRPr>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Corbel" panose="020B0503020204020204" pitchFamily="34" charset="0"/>
              </a:defRPr>
            </a:lvl1pPr>
          </a:lstStyle>
          <a:p>
            <a:fld id="{252EF52D-CFFC-FA47-BBAF-74B3994A70AD}" type="datetimeFigureOut">
              <a:rPr lang="fr-FR" smtClean="0"/>
              <a:pPr/>
              <a:t>29/07/2024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Corbel" panose="020B0503020204020204" pitchFamily="34" charset="0"/>
              </a:defRPr>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Corbel" panose="020B0503020204020204" pitchFamily="34" charset="0"/>
              </a:defRPr>
            </a:lvl1pPr>
          </a:lstStyle>
          <a:p>
            <a:fld id="{170F0992-BC5E-544C-9AC1-207704CC8F47}" type="slidenum">
              <a:rPr lang="fr-FR" smtClean="0"/>
              <a:pPr/>
              <a:t>‹#›</a:t>
            </a:fld>
            <a:endParaRPr lang="fr-FR"/>
          </a:p>
        </p:txBody>
      </p:sp>
    </p:spTree>
    <p:extLst>
      <p:ext uri="{BB962C8B-B14F-4D97-AF65-F5344CB8AC3E}">
        <p14:creationId xmlns:p14="http://schemas.microsoft.com/office/powerpoint/2010/main" val="185088594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Corbel" panose="020B0503020204020204" pitchFamily="34" charset="0"/>
        <a:ea typeface="+mn-ea"/>
        <a:cs typeface="+mn-cs"/>
      </a:defRPr>
    </a:lvl1pPr>
    <a:lvl2pPr marL="457200" algn="l" defTabSz="914400" rtl="0" eaLnBrk="1" latinLnBrk="0" hangingPunct="1">
      <a:defRPr sz="1200" b="0" i="0" kern="1200">
        <a:solidFill>
          <a:schemeClr val="tx1"/>
        </a:solidFill>
        <a:latin typeface="Corbel" panose="020B0503020204020204" pitchFamily="34" charset="0"/>
        <a:ea typeface="+mn-ea"/>
        <a:cs typeface="+mn-cs"/>
      </a:defRPr>
    </a:lvl2pPr>
    <a:lvl3pPr marL="914400" algn="l" defTabSz="914400" rtl="0" eaLnBrk="1" latinLnBrk="0" hangingPunct="1">
      <a:defRPr sz="1200" b="0" i="0" kern="1200">
        <a:solidFill>
          <a:schemeClr val="tx1"/>
        </a:solidFill>
        <a:latin typeface="Corbel" panose="020B0503020204020204" pitchFamily="34" charset="0"/>
        <a:ea typeface="+mn-ea"/>
        <a:cs typeface="+mn-cs"/>
      </a:defRPr>
    </a:lvl3pPr>
    <a:lvl4pPr marL="1371600" algn="l" defTabSz="914400" rtl="0" eaLnBrk="1" latinLnBrk="0" hangingPunct="1">
      <a:defRPr sz="1200" b="0" i="0" kern="1200">
        <a:solidFill>
          <a:schemeClr val="tx1"/>
        </a:solidFill>
        <a:latin typeface="Corbel" panose="020B0503020204020204" pitchFamily="34" charset="0"/>
        <a:ea typeface="+mn-ea"/>
        <a:cs typeface="+mn-cs"/>
      </a:defRPr>
    </a:lvl4pPr>
    <a:lvl5pPr marL="1828800" algn="l" defTabSz="914400" rtl="0" eaLnBrk="1" latinLnBrk="0" hangingPunct="1">
      <a:defRPr sz="1200" b="0" i="0" kern="1200">
        <a:solidFill>
          <a:schemeClr val="tx1"/>
        </a:solidFill>
        <a:latin typeface="Corbel" panose="020B05030202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PlaceHolder 1"/>
          <p:cNvSpPr>
            <a:spLocks noGrp="1" noRot="1" noChangeAspect="1"/>
          </p:cNvSpPr>
          <p:nvPr>
            <p:ph type="sldImg"/>
          </p:nvPr>
        </p:nvSpPr>
        <p:spPr>
          <a:xfrm>
            <a:off x="331788" y="696913"/>
            <a:ext cx="6191250" cy="3482975"/>
          </a:xfrm>
          <a:prstGeom prst="rect">
            <a:avLst/>
          </a:prstGeom>
        </p:spPr>
      </p:sp>
      <p:sp>
        <p:nvSpPr>
          <p:cNvPr id="701"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endParaRPr lang="en-US" sz="2000" b="0" strike="noStrike" spc="-1" dirty="0">
              <a:latin typeface="Arial"/>
            </a:endParaRPr>
          </a:p>
        </p:txBody>
      </p:sp>
      <p:sp>
        <p:nvSpPr>
          <p:cNvPr id="70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1368100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PlaceHolder 1"/>
          <p:cNvSpPr>
            <a:spLocks noGrp="1" noRot="1" noChangeAspect="1"/>
          </p:cNvSpPr>
          <p:nvPr>
            <p:ph type="sldImg"/>
          </p:nvPr>
        </p:nvSpPr>
        <p:spPr>
          <a:xfrm>
            <a:off x="331788" y="696913"/>
            <a:ext cx="6191250" cy="3482975"/>
          </a:xfrm>
          <a:prstGeom prst="rect">
            <a:avLst/>
          </a:prstGeom>
        </p:spPr>
      </p:sp>
      <p:sp>
        <p:nvSpPr>
          <p:cNvPr id="701"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endParaRPr lang="en-US" sz="2000" b="0" strike="noStrike" spc="-1" dirty="0">
              <a:latin typeface="Arial"/>
            </a:endParaRPr>
          </a:p>
        </p:txBody>
      </p:sp>
      <p:sp>
        <p:nvSpPr>
          <p:cNvPr id="70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699074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PlaceHolder 1"/>
          <p:cNvSpPr>
            <a:spLocks noGrp="1" noRot="1" noChangeAspect="1"/>
          </p:cNvSpPr>
          <p:nvPr>
            <p:ph type="sldImg"/>
          </p:nvPr>
        </p:nvSpPr>
        <p:spPr>
          <a:xfrm>
            <a:off x="331788" y="696913"/>
            <a:ext cx="6191250" cy="3482975"/>
          </a:xfrm>
          <a:prstGeom prst="rect">
            <a:avLst/>
          </a:prstGeom>
        </p:spPr>
      </p:sp>
      <p:sp>
        <p:nvSpPr>
          <p:cNvPr id="701"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endParaRPr lang="en-US" sz="2000" b="0" strike="noStrike" spc="-1" dirty="0">
              <a:latin typeface="Arial"/>
            </a:endParaRPr>
          </a:p>
        </p:txBody>
      </p:sp>
      <p:sp>
        <p:nvSpPr>
          <p:cNvPr id="70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756430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PlaceHolder 1"/>
          <p:cNvSpPr>
            <a:spLocks noGrp="1" noRot="1" noChangeAspect="1"/>
          </p:cNvSpPr>
          <p:nvPr>
            <p:ph type="sldImg"/>
          </p:nvPr>
        </p:nvSpPr>
        <p:spPr>
          <a:xfrm>
            <a:off x="331788" y="696913"/>
            <a:ext cx="6191250" cy="3482975"/>
          </a:xfrm>
          <a:prstGeom prst="rect">
            <a:avLst/>
          </a:prstGeom>
        </p:spPr>
      </p:sp>
      <p:sp>
        <p:nvSpPr>
          <p:cNvPr id="701"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endParaRPr lang="en-US" sz="2000" b="0" strike="noStrike" spc="-1" dirty="0">
              <a:latin typeface="Arial"/>
            </a:endParaRPr>
          </a:p>
        </p:txBody>
      </p:sp>
      <p:sp>
        <p:nvSpPr>
          <p:cNvPr id="70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4165516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PlaceHolder 1"/>
          <p:cNvSpPr>
            <a:spLocks noGrp="1" noRot="1" noChangeAspect="1"/>
          </p:cNvSpPr>
          <p:nvPr>
            <p:ph type="sldImg"/>
          </p:nvPr>
        </p:nvSpPr>
        <p:spPr>
          <a:xfrm>
            <a:off x="331788" y="696913"/>
            <a:ext cx="6191250" cy="3482975"/>
          </a:xfrm>
          <a:prstGeom prst="rect">
            <a:avLst/>
          </a:prstGeom>
        </p:spPr>
      </p:sp>
      <p:sp>
        <p:nvSpPr>
          <p:cNvPr id="701"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endParaRPr lang="en-US" sz="2000" b="0" strike="noStrike" spc="-1" dirty="0">
              <a:latin typeface="Arial"/>
            </a:endParaRPr>
          </a:p>
        </p:txBody>
      </p:sp>
      <p:sp>
        <p:nvSpPr>
          <p:cNvPr id="70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900619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PlaceHolder 1"/>
          <p:cNvSpPr>
            <a:spLocks noGrp="1" noRot="1" noChangeAspect="1"/>
          </p:cNvSpPr>
          <p:nvPr>
            <p:ph type="sldImg"/>
          </p:nvPr>
        </p:nvSpPr>
        <p:spPr>
          <a:xfrm>
            <a:off x="331788" y="696913"/>
            <a:ext cx="6191250" cy="3482975"/>
          </a:xfrm>
          <a:prstGeom prst="rect">
            <a:avLst/>
          </a:prstGeom>
        </p:spPr>
      </p:sp>
      <p:sp>
        <p:nvSpPr>
          <p:cNvPr id="701"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endParaRPr lang="en-US" sz="2000" b="0" strike="noStrike" spc="-1" dirty="0">
              <a:latin typeface="Arial"/>
            </a:endParaRPr>
          </a:p>
        </p:txBody>
      </p:sp>
      <p:sp>
        <p:nvSpPr>
          <p:cNvPr id="70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5884605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PlaceHolder 1"/>
          <p:cNvSpPr>
            <a:spLocks noGrp="1" noRot="1" noChangeAspect="1"/>
          </p:cNvSpPr>
          <p:nvPr>
            <p:ph type="sldImg"/>
          </p:nvPr>
        </p:nvSpPr>
        <p:spPr>
          <a:xfrm>
            <a:off x="331788" y="696913"/>
            <a:ext cx="6191250" cy="3482975"/>
          </a:xfrm>
          <a:prstGeom prst="rect">
            <a:avLst/>
          </a:prstGeom>
        </p:spPr>
      </p:sp>
      <p:sp>
        <p:nvSpPr>
          <p:cNvPr id="701"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endParaRPr lang="en-US" sz="2000" b="0" strike="noStrike" spc="-1" dirty="0">
              <a:latin typeface="Arial"/>
            </a:endParaRPr>
          </a:p>
        </p:txBody>
      </p:sp>
      <p:sp>
        <p:nvSpPr>
          <p:cNvPr id="70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1196148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PlaceHolder 1"/>
          <p:cNvSpPr>
            <a:spLocks noGrp="1" noRot="1" noChangeAspect="1"/>
          </p:cNvSpPr>
          <p:nvPr>
            <p:ph type="sldImg"/>
          </p:nvPr>
        </p:nvSpPr>
        <p:spPr>
          <a:xfrm>
            <a:off x="331788" y="696913"/>
            <a:ext cx="6191250" cy="3482975"/>
          </a:xfrm>
          <a:prstGeom prst="rect">
            <a:avLst/>
          </a:prstGeom>
        </p:spPr>
      </p:sp>
      <p:sp>
        <p:nvSpPr>
          <p:cNvPr id="701"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endParaRPr lang="en-US" sz="2000" b="0" strike="noStrike" spc="-1" dirty="0">
              <a:latin typeface="Arial"/>
            </a:endParaRPr>
          </a:p>
        </p:txBody>
      </p:sp>
      <p:sp>
        <p:nvSpPr>
          <p:cNvPr id="70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8773206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PlaceHolder 1"/>
          <p:cNvSpPr>
            <a:spLocks noGrp="1" noRot="1" noChangeAspect="1"/>
          </p:cNvSpPr>
          <p:nvPr>
            <p:ph type="sldImg"/>
          </p:nvPr>
        </p:nvSpPr>
        <p:spPr>
          <a:xfrm>
            <a:off x="331788" y="696913"/>
            <a:ext cx="6191250" cy="3482975"/>
          </a:xfrm>
          <a:prstGeom prst="rect">
            <a:avLst/>
          </a:prstGeom>
        </p:spPr>
      </p:sp>
      <p:sp>
        <p:nvSpPr>
          <p:cNvPr id="701"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endParaRPr lang="en-US" sz="2000" b="0" strike="noStrike" spc="-1" dirty="0">
              <a:latin typeface="Arial"/>
            </a:endParaRPr>
          </a:p>
        </p:txBody>
      </p:sp>
      <p:sp>
        <p:nvSpPr>
          <p:cNvPr id="70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0403975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PlaceHolder 1"/>
          <p:cNvSpPr>
            <a:spLocks noGrp="1" noRot="1" noChangeAspect="1"/>
          </p:cNvSpPr>
          <p:nvPr>
            <p:ph type="sldImg"/>
          </p:nvPr>
        </p:nvSpPr>
        <p:spPr>
          <a:xfrm>
            <a:off x="331788" y="696913"/>
            <a:ext cx="6191250" cy="3482975"/>
          </a:xfrm>
          <a:prstGeom prst="rect">
            <a:avLst/>
          </a:prstGeom>
        </p:spPr>
      </p:sp>
      <p:sp>
        <p:nvSpPr>
          <p:cNvPr id="701"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endParaRPr lang="en-US" sz="2000" b="0" strike="noStrike" spc="-1" dirty="0">
              <a:latin typeface="Arial"/>
            </a:endParaRPr>
          </a:p>
        </p:txBody>
      </p:sp>
      <p:sp>
        <p:nvSpPr>
          <p:cNvPr id="70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436083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PlaceHolder 1"/>
          <p:cNvSpPr>
            <a:spLocks noGrp="1" noRot="1" noChangeAspect="1"/>
          </p:cNvSpPr>
          <p:nvPr>
            <p:ph type="sldImg"/>
          </p:nvPr>
        </p:nvSpPr>
        <p:spPr>
          <a:xfrm>
            <a:off x="331788" y="696913"/>
            <a:ext cx="6191250" cy="3482975"/>
          </a:xfrm>
          <a:prstGeom prst="rect">
            <a:avLst/>
          </a:prstGeom>
        </p:spPr>
      </p:sp>
      <p:sp>
        <p:nvSpPr>
          <p:cNvPr id="701"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endParaRPr lang="en-US" sz="2000" b="0" strike="noStrike" spc="-1" dirty="0">
              <a:latin typeface="Arial"/>
            </a:endParaRPr>
          </a:p>
        </p:txBody>
      </p:sp>
      <p:sp>
        <p:nvSpPr>
          <p:cNvPr id="70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709993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PlaceHolder 1"/>
          <p:cNvSpPr>
            <a:spLocks noGrp="1" noRot="1" noChangeAspect="1"/>
          </p:cNvSpPr>
          <p:nvPr>
            <p:ph type="sldImg"/>
          </p:nvPr>
        </p:nvSpPr>
        <p:spPr>
          <a:xfrm>
            <a:off x="331788" y="696913"/>
            <a:ext cx="6191250" cy="3482975"/>
          </a:xfrm>
          <a:prstGeom prst="rect">
            <a:avLst/>
          </a:prstGeom>
        </p:spPr>
      </p:sp>
      <p:sp>
        <p:nvSpPr>
          <p:cNvPr id="701"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endParaRPr lang="en-US" sz="2000" b="0" strike="noStrike" spc="-1" dirty="0">
              <a:latin typeface="Arial"/>
            </a:endParaRPr>
          </a:p>
        </p:txBody>
      </p:sp>
      <p:sp>
        <p:nvSpPr>
          <p:cNvPr id="70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42711842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PlaceHolder 1"/>
          <p:cNvSpPr>
            <a:spLocks noGrp="1" noRot="1" noChangeAspect="1"/>
          </p:cNvSpPr>
          <p:nvPr>
            <p:ph type="sldImg"/>
          </p:nvPr>
        </p:nvSpPr>
        <p:spPr>
          <a:xfrm>
            <a:off x="331788" y="696913"/>
            <a:ext cx="6191250" cy="3482975"/>
          </a:xfrm>
          <a:prstGeom prst="rect">
            <a:avLst/>
          </a:prstGeom>
        </p:spPr>
      </p:sp>
      <p:sp>
        <p:nvSpPr>
          <p:cNvPr id="701"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endParaRPr lang="en-US" sz="2000" b="0" strike="noStrike" spc="-1" dirty="0">
              <a:latin typeface="Arial"/>
            </a:endParaRPr>
          </a:p>
        </p:txBody>
      </p:sp>
      <p:sp>
        <p:nvSpPr>
          <p:cNvPr id="70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5505227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PlaceHolder 1"/>
          <p:cNvSpPr>
            <a:spLocks noGrp="1" noRot="1" noChangeAspect="1"/>
          </p:cNvSpPr>
          <p:nvPr>
            <p:ph type="sldImg"/>
          </p:nvPr>
        </p:nvSpPr>
        <p:spPr>
          <a:xfrm>
            <a:off x="331788" y="696913"/>
            <a:ext cx="6191250" cy="3482975"/>
          </a:xfrm>
          <a:prstGeom prst="rect">
            <a:avLst/>
          </a:prstGeom>
        </p:spPr>
      </p:sp>
      <p:sp>
        <p:nvSpPr>
          <p:cNvPr id="701"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endParaRPr lang="en-US" sz="2000" b="0" strike="noStrike" spc="-1" dirty="0">
              <a:latin typeface="Arial"/>
            </a:endParaRPr>
          </a:p>
        </p:txBody>
      </p:sp>
      <p:sp>
        <p:nvSpPr>
          <p:cNvPr id="70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5686681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PlaceHolder 1"/>
          <p:cNvSpPr>
            <a:spLocks noGrp="1" noRot="1" noChangeAspect="1"/>
          </p:cNvSpPr>
          <p:nvPr>
            <p:ph type="sldImg"/>
          </p:nvPr>
        </p:nvSpPr>
        <p:spPr>
          <a:xfrm>
            <a:off x="331788" y="696913"/>
            <a:ext cx="6191250" cy="3482975"/>
          </a:xfrm>
          <a:prstGeom prst="rect">
            <a:avLst/>
          </a:prstGeom>
        </p:spPr>
      </p:sp>
      <p:sp>
        <p:nvSpPr>
          <p:cNvPr id="701"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endParaRPr lang="en-US" sz="2000" b="0" strike="noStrike" spc="-1" dirty="0">
              <a:latin typeface="Arial"/>
            </a:endParaRPr>
          </a:p>
        </p:txBody>
      </p:sp>
      <p:sp>
        <p:nvSpPr>
          <p:cNvPr id="70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719549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PlaceHolder 1"/>
          <p:cNvSpPr>
            <a:spLocks noGrp="1" noRot="1" noChangeAspect="1"/>
          </p:cNvSpPr>
          <p:nvPr>
            <p:ph type="sldImg"/>
          </p:nvPr>
        </p:nvSpPr>
        <p:spPr>
          <a:xfrm>
            <a:off x="331788" y="696913"/>
            <a:ext cx="6191250" cy="3482975"/>
          </a:xfrm>
          <a:prstGeom prst="rect">
            <a:avLst/>
          </a:prstGeom>
        </p:spPr>
      </p:sp>
      <p:sp>
        <p:nvSpPr>
          <p:cNvPr id="701"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endParaRPr lang="en-US" sz="2000" b="0" strike="noStrike" spc="-1" dirty="0">
              <a:latin typeface="Arial"/>
            </a:endParaRPr>
          </a:p>
        </p:txBody>
      </p:sp>
      <p:sp>
        <p:nvSpPr>
          <p:cNvPr id="70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3858878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PlaceHolder 1"/>
          <p:cNvSpPr>
            <a:spLocks noGrp="1" noRot="1" noChangeAspect="1"/>
          </p:cNvSpPr>
          <p:nvPr>
            <p:ph type="sldImg"/>
          </p:nvPr>
        </p:nvSpPr>
        <p:spPr>
          <a:xfrm>
            <a:off x="331788" y="696913"/>
            <a:ext cx="6191250" cy="3482975"/>
          </a:xfrm>
          <a:prstGeom prst="rect">
            <a:avLst/>
          </a:prstGeom>
        </p:spPr>
      </p:sp>
      <p:sp>
        <p:nvSpPr>
          <p:cNvPr id="701"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endParaRPr lang="en-US" sz="2000" b="0" strike="noStrike" spc="-1" dirty="0">
              <a:latin typeface="Arial"/>
            </a:endParaRPr>
          </a:p>
        </p:txBody>
      </p:sp>
      <p:sp>
        <p:nvSpPr>
          <p:cNvPr id="70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1494855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PlaceHolder 1"/>
          <p:cNvSpPr>
            <a:spLocks noGrp="1" noRot="1" noChangeAspect="1"/>
          </p:cNvSpPr>
          <p:nvPr>
            <p:ph type="sldImg"/>
          </p:nvPr>
        </p:nvSpPr>
        <p:spPr>
          <a:xfrm>
            <a:off x="331788" y="696913"/>
            <a:ext cx="6191250" cy="3482975"/>
          </a:xfrm>
          <a:prstGeom prst="rect">
            <a:avLst/>
          </a:prstGeom>
        </p:spPr>
      </p:sp>
      <p:sp>
        <p:nvSpPr>
          <p:cNvPr id="701"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endParaRPr lang="en-US" sz="2000" b="0" strike="noStrike" spc="-1" dirty="0">
              <a:latin typeface="Arial"/>
            </a:endParaRPr>
          </a:p>
        </p:txBody>
      </p:sp>
      <p:sp>
        <p:nvSpPr>
          <p:cNvPr id="70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63953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PlaceHolder 1"/>
          <p:cNvSpPr>
            <a:spLocks noGrp="1" noRot="1" noChangeAspect="1"/>
          </p:cNvSpPr>
          <p:nvPr>
            <p:ph type="sldImg"/>
          </p:nvPr>
        </p:nvSpPr>
        <p:spPr>
          <a:xfrm>
            <a:off x="331788" y="696913"/>
            <a:ext cx="6191250" cy="3482975"/>
          </a:xfrm>
          <a:prstGeom prst="rect">
            <a:avLst/>
          </a:prstGeom>
        </p:spPr>
      </p:sp>
      <p:sp>
        <p:nvSpPr>
          <p:cNvPr id="701"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endParaRPr lang="en-US" sz="2000" b="0" strike="noStrike" spc="-1" dirty="0">
              <a:latin typeface="Arial"/>
            </a:endParaRPr>
          </a:p>
        </p:txBody>
      </p:sp>
      <p:sp>
        <p:nvSpPr>
          <p:cNvPr id="70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8810722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PlaceHolder 1"/>
          <p:cNvSpPr>
            <a:spLocks noGrp="1" noRot="1" noChangeAspect="1"/>
          </p:cNvSpPr>
          <p:nvPr>
            <p:ph type="sldImg"/>
          </p:nvPr>
        </p:nvSpPr>
        <p:spPr>
          <a:xfrm>
            <a:off x="331788" y="696913"/>
            <a:ext cx="6191250" cy="3482975"/>
          </a:xfrm>
          <a:prstGeom prst="rect">
            <a:avLst/>
          </a:prstGeom>
        </p:spPr>
      </p:sp>
      <p:sp>
        <p:nvSpPr>
          <p:cNvPr id="701"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endParaRPr lang="en-US" sz="2000" b="0" strike="noStrike" spc="-1" dirty="0">
              <a:latin typeface="Arial"/>
            </a:endParaRPr>
          </a:p>
        </p:txBody>
      </p:sp>
      <p:sp>
        <p:nvSpPr>
          <p:cNvPr id="70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3627736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PlaceHolder 1"/>
          <p:cNvSpPr>
            <a:spLocks noGrp="1" noRot="1" noChangeAspect="1"/>
          </p:cNvSpPr>
          <p:nvPr>
            <p:ph type="sldImg"/>
          </p:nvPr>
        </p:nvSpPr>
        <p:spPr>
          <a:xfrm>
            <a:off x="331788" y="696913"/>
            <a:ext cx="6191250" cy="3482975"/>
          </a:xfrm>
          <a:prstGeom prst="rect">
            <a:avLst/>
          </a:prstGeom>
        </p:spPr>
      </p:sp>
      <p:sp>
        <p:nvSpPr>
          <p:cNvPr id="701"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endParaRPr lang="en-US" sz="2000" b="0" strike="noStrike" spc="-1" dirty="0">
              <a:latin typeface="Arial"/>
            </a:endParaRPr>
          </a:p>
        </p:txBody>
      </p:sp>
      <p:sp>
        <p:nvSpPr>
          <p:cNvPr id="70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2308098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PlaceHolder 1"/>
          <p:cNvSpPr>
            <a:spLocks noGrp="1" noRot="1" noChangeAspect="1"/>
          </p:cNvSpPr>
          <p:nvPr>
            <p:ph type="sldImg"/>
          </p:nvPr>
        </p:nvSpPr>
        <p:spPr>
          <a:xfrm>
            <a:off x="331788" y="696913"/>
            <a:ext cx="6191250" cy="3482975"/>
          </a:xfrm>
          <a:prstGeom prst="rect">
            <a:avLst/>
          </a:prstGeom>
        </p:spPr>
      </p:sp>
      <p:sp>
        <p:nvSpPr>
          <p:cNvPr id="701"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endParaRPr lang="en-US" sz="2000" b="0" strike="noStrike" spc="-1" dirty="0">
              <a:latin typeface="Arial"/>
            </a:endParaRPr>
          </a:p>
        </p:txBody>
      </p:sp>
      <p:sp>
        <p:nvSpPr>
          <p:cNvPr id="70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141338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PlaceHolder 1"/>
          <p:cNvSpPr>
            <a:spLocks noGrp="1" noRot="1" noChangeAspect="1"/>
          </p:cNvSpPr>
          <p:nvPr>
            <p:ph type="sldImg"/>
          </p:nvPr>
        </p:nvSpPr>
        <p:spPr>
          <a:xfrm>
            <a:off x="331788" y="696913"/>
            <a:ext cx="6191250" cy="3482975"/>
          </a:xfrm>
          <a:prstGeom prst="rect">
            <a:avLst/>
          </a:prstGeom>
        </p:spPr>
      </p:sp>
      <p:sp>
        <p:nvSpPr>
          <p:cNvPr id="701"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endParaRPr lang="en-US" sz="2000" b="0" strike="noStrike" spc="-1" dirty="0">
              <a:latin typeface="Arial"/>
            </a:endParaRPr>
          </a:p>
        </p:txBody>
      </p:sp>
      <p:sp>
        <p:nvSpPr>
          <p:cNvPr id="70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600090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PlaceHolder 1"/>
          <p:cNvSpPr>
            <a:spLocks noGrp="1" noRot="1" noChangeAspect="1"/>
          </p:cNvSpPr>
          <p:nvPr>
            <p:ph type="sldImg"/>
          </p:nvPr>
        </p:nvSpPr>
        <p:spPr>
          <a:xfrm>
            <a:off x="331788" y="696913"/>
            <a:ext cx="6191250" cy="3482975"/>
          </a:xfrm>
          <a:prstGeom prst="rect">
            <a:avLst/>
          </a:prstGeom>
        </p:spPr>
      </p:sp>
      <p:sp>
        <p:nvSpPr>
          <p:cNvPr id="701"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endParaRPr lang="en-US" sz="2000" b="0" strike="noStrike" spc="-1" dirty="0">
              <a:latin typeface="Arial"/>
            </a:endParaRPr>
          </a:p>
        </p:txBody>
      </p:sp>
      <p:sp>
        <p:nvSpPr>
          <p:cNvPr id="70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40346489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PlaceHolder 1"/>
          <p:cNvSpPr>
            <a:spLocks noGrp="1" noRot="1" noChangeAspect="1"/>
          </p:cNvSpPr>
          <p:nvPr>
            <p:ph type="sldImg"/>
          </p:nvPr>
        </p:nvSpPr>
        <p:spPr>
          <a:xfrm>
            <a:off x="331788" y="696913"/>
            <a:ext cx="6191250" cy="3482975"/>
          </a:xfrm>
          <a:prstGeom prst="rect">
            <a:avLst/>
          </a:prstGeom>
        </p:spPr>
      </p:sp>
      <p:sp>
        <p:nvSpPr>
          <p:cNvPr id="701"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endParaRPr lang="en-US" sz="2000" b="0" strike="noStrike" spc="-1" dirty="0">
              <a:latin typeface="Arial"/>
            </a:endParaRPr>
          </a:p>
        </p:txBody>
      </p:sp>
      <p:sp>
        <p:nvSpPr>
          <p:cNvPr id="70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507648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PlaceHolder 1"/>
          <p:cNvSpPr>
            <a:spLocks noGrp="1" noRot="1" noChangeAspect="1"/>
          </p:cNvSpPr>
          <p:nvPr>
            <p:ph type="sldImg"/>
          </p:nvPr>
        </p:nvSpPr>
        <p:spPr>
          <a:xfrm>
            <a:off x="331788" y="696913"/>
            <a:ext cx="6191250" cy="3482975"/>
          </a:xfrm>
          <a:prstGeom prst="rect">
            <a:avLst/>
          </a:prstGeom>
        </p:spPr>
      </p:sp>
      <p:sp>
        <p:nvSpPr>
          <p:cNvPr id="701"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endParaRPr lang="en-US" sz="2000" b="0" strike="noStrike" spc="-1" dirty="0">
              <a:latin typeface="Arial"/>
            </a:endParaRPr>
          </a:p>
        </p:txBody>
      </p:sp>
      <p:sp>
        <p:nvSpPr>
          <p:cNvPr id="70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650065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PlaceHolder 1"/>
          <p:cNvSpPr>
            <a:spLocks noGrp="1" noRot="1" noChangeAspect="1"/>
          </p:cNvSpPr>
          <p:nvPr>
            <p:ph type="sldImg"/>
          </p:nvPr>
        </p:nvSpPr>
        <p:spPr>
          <a:xfrm>
            <a:off x="331788" y="696913"/>
            <a:ext cx="6191250" cy="3482975"/>
          </a:xfrm>
          <a:prstGeom prst="rect">
            <a:avLst/>
          </a:prstGeom>
        </p:spPr>
      </p:sp>
      <p:sp>
        <p:nvSpPr>
          <p:cNvPr id="701"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endParaRPr lang="en-US" sz="2000" b="0" strike="noStrike" spc="-1" dirty="0">
              <a:latin typeface="Arial"/>
            </a:endParaRPr>
          </a:p>
        </p:txBody>
      </p:sp>
      <p:sp>
        <p:nvSpPr>
          <p:cNvPr id="70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48595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PlaceHolder 1"/>
          <p:cNvSpPr>
            <a:spLocks noGrp="1" noRot="1" noChangeAspect="1"/>
          </p:cNvSpPr>
          <p:nvPr>
            <p:ph type="sldImg"/>
          </p:nvPr>
        </p:nvSpPr>
        <p:spPr>
          <a:xfrm>
            <a:off x="331788" y="696913"/>
            <a:ext cx="6191250" cy="3482975"/>
          </a:xfrm>
          <a:prstGeom prst="rect">
            <a:avLst/>
          </a:prstGeom>
        </p:spPr>
      </p:sp>
      <p:sp>
        <p:nvSpPr>
          <p:cNvPr id="701"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endParaRPr lang="en-US" sz="2000" b="0" strike="noStrike" spc="-1" dirty="0">
              <a:latin typeface="Arial"/>
            </a:endParaRPr>
          </a:p>
        </p:txBody>
      </p:sp>
      <p:sp>
        <p:nvSpPr>
          <p:cNvPr id="70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4242121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PlaceHolder 1"/>
          <p:cNvSpPr>
            <a:spLocks noGrp="1" noRot="1" noChangeAspect="1"/>
          </p:cNvSpPr>
          <p:nvPr>
            <p:ph type="sldImg"/>
          </p:nvPr>
        </p:nvSpPr>
        <p:spPr>
          <a:xfrm>
            <a:off x="331788" y="696913"/>
            <a:ext cx="6191250" cy="3482975"/>
          </a:xfrm>
          <a:prstGeom prst="rect">
            <a:avLst/>
          </a:prstGeom>
        </p:spPr>
      </p:sp>
      <p:sp>
        <p:nvSpPr>
          <p:cNvPr id="701"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endParaRPr lang="en-US" sz="2000" b="0" strike="noStrike" spc="-1" dirty="0">
              <a:latin typeface="Arial"/>
            </a:endParaRPr>
          </a:p>
        </p:txBody>
      </p:sp>
      <p:sp>
        <p:nvSpPr>
          <p:cNvPr id="70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515519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PlaceHolder 1"/>
          <p:cNvSpPr>
            <a:spLocks noGrp="1" noRot="1" noChangeAspect="1"/>
          </p:cNvSpPr>
          <p:nvPr>
            <p:ph type="sldImg"/>
          </p:nvPr>
        </p:nvSpPr>
        <p:spPr>
          <a:xfrm>
            <a:off x="331788" y="696913"/>
            <a:ext cx="6191250" cy="3482975"/>
          </a:xfrm>
          <a:prstGeom prst="rect">
            <a:avLst/>
          </a:prstGeom>
        </p:spPr>
      </p:sp>
      <p:sp>
        <p:nvSpPr>
          <p:cNvPr id="701"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endParaRPr lang="en-US" sz="2000" b="0" strike="noStrike" spc="-1" dirty="0">
              <a:latin typeface="Arial"/>
            </a:endParaRPr>
          </a:p>
        </p:txBody>
      </p:sp>
      <p:sp>
        <p:nvSpPr>
          <p:cNvPr id="70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242223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PlaceHolder 1"/>
          <p:cNvSpPr>
            <a:spLocks noGrp="1" noRot="1" noChangeAspect="1"/>
          </p:cNvSpPr>
          <p:nvPr>
            <p:ph type="sldImg"/>
          </p:nvPr>
        </p:nvSpPr>
        <p:spPr>
          <a:xfrm>
            <a:off x="331788" y="696913"/>
            <a:ext cx="6191250" cy="3482975"/>
          </a:xfrm>
          <a:prstGeom prst="rect">
            <a:avLst/>
          </a:prstGeom>
        </p:spPr>
      </p:sp>
      <p:sp>
        <p:nvSpPr>
          <p:cNvPr id="701" name="PlaceHolder 2"/>
          <p:cNvSpPr>
            <a:spLocks noGrp="1"/>
          </p:cNvSpPr>
          <p:nvPr>
            <p:ph type="body"/>
          </p:nvPr>
        </p:nvSpPr>
        <p:spPr>
          <a:xfrm>
            <a:off x="685800" y="4415790"/>
            <a:ext cx="5482440" cy="4179354"/>
          </a:xfrm>
          <a:prstGeom prst="rect">
            <a:avLst/>
          </a:prstGeom>
        </p:spPr>
        <p:txBody>
          <a:bodyPr lIns="0" tIns="0" rIns="0" bIns="0"/>
          <a:lstStyle/>
          <a:p>
            <a:pPr marL="216000" indent="-212400">
              <a:lnSpc>
                <a:spcPct val="100000"/>
              </a:lnSpc>
            </a:pPr>
            <a:endParaRPr lang="en-US" sz="2000" b="0" strike="noStrike" spc="-1" dirty="0">
              <a:latin typeface="Arial"/>
            </a:endParaRPr>
          </a:p>
        </p:txBody>
      </p:sp>
      <p:sp>
        <p:nvSpPr>
          <p:cNvPr id="702" name="CustomShape 3"/>
          <p:cNvSpPr/>
          <p:nvPr/>
        </p:nvSpPr>
        <p:spPr>
          <a:xfrm>
            <a:off x="3884760" y="8830116"/>
            <a:ext cx="2967840" cy="460794"/>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6028153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emf"/><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10.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emf"/><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12.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emf"/><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14.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emf"/><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16.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emf"/><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18.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emf"/><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10.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emf"/><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12.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emf"/><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14.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emf"/><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16.sv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emf"/><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18.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graphics">
    <p:spTree>
      <p:nvGrpSpPr>
        <p:cNvPr id="1" name=""/>
        <p:cNvGrpSpPr/>
        <p:nvPr/>
      </p:nvGrpSpPr>
      <p:grpSpPr>
        <a:xfrm>
          <a:off x="0" y="0"/>
          <a:ext cx="0" cy="0"/>
          <a:chOff x="0" y="0"/>
          <a:chExt cx="0" cy="0"/>
        </a:xfrm>
      </p:grpSpPr>
      <p:pic>
        <p:nvPicPr>
          <p:cNvPr id="4" name="Image 6">
            <a:extLst>
              <a:ext uri="{FF2B5EF4-FFF2-40B4-BE49-F238E27FC236}">
                <a16:creationId xmlns:a16="http://schemas.microsoft.com/office/drawing/2014/main" id="{D6A4036E-D85D-A184-409E-2273352F1C4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0477"/>
          <a:stretch/>
        </p:blipFill>
        <p:spPr>
          <a:xfrm rot="5400000">
            <a:off x="6516289" y="666647"/>
            <a:ext cx="6323119" cy="5028302"/>
          </a:xfrm>
          <a:prstGeom prst="rect">
            <a:avLst/>
          </a:prstGeom>
        </p:spPr>
      </p:pic>
      <p:sp>
        <p:nvSpPr>
          <p:cNvPr id="2" name="Titre 1">
            <a:extLst>
              <a:ext uri="{FF2B5EF4-FFF2-40B4-BE49-F238E27FC236}">
                <a16:creationId xmlns:a16="http://schemas.microsoft.com/office/drawing/2014/main" id="{484A197B-42EE-7E36-CA2A-208BE5C87877}"/>
              </a:ext>
            </a:extLst>
          </p:cNvPr>
          <p:cNvSpPr>
            <a:spLocks noGrp="1"/>
          </p:cNvSpPr>
          <p:nvPr>
            <p:ph type="title" hasCustomPrompt="1"/>
          </p:nvPr>
        </p:nvSpPr>
        <p:spPr>
          <a:xfrm>
            <a:off x="410812" y="3053222"/>
            <a:ext cx="6817301" cy="1309483"/>
          </a:xfrm>
          <a:prstGeom prst="rect">
            <a:avLst/>
          </a:prstGeom>
        </p:spPr>
        <p:txBody>
          <a:bodyPr anchor="t">
            <a:noAutofit/>
          </a:bodyPr>
          <a:lstStyle>
            <a:lvl1pPr algn="l">
              <a:defRPr sz="4400" b="0" i="0">
                <a:latin typeface="+mj-lt"/>
              </a:defRPr>
            </a:lvl1pPr>
          </a:lstStyle>
          <a:p>
            <a:r>
              <a:rPr lang="en-GB" noProof="0" dirty="0"/>
              <a:t>Title</a:t>
            </a:r>
          </a:p>
        </p:txBody>
      </p:sp>
      <p:sp>
        <p:nvSpPr>
          <p:cNvPr id="3" name="Espace réservé du texte 2">
            <a:extLst>
              <a:ext uri="{FF2B5EF4-FFF2-40B4-BE49-F238E27FC236}">
                <a16:creationId xmlns:a16="http://schemas.microsoft.com/office/drawing/2014/main" id="{0B3413D0-F0C5-B0D1-C1C4-682D69D9BB98}"/>
              </a:ext>
            </a:extLst>
          </p:cNvPr>
          <p:cNvSpPr>
            <a:spLocks noGrp="1"/>
          </p:cNvSpPr>
          <p:nvPr>
            <p:ph type="body" idx="1" hasCustomPrompt="1"/>
          </p:nvPr>
        </p:nvSpPr>
        <p:spPr>
          <a:xfrm>
            <a:off x="410813" y="2483568"/>
            <a:ext cx="6817300" cy="426204"/>
          </a:xfrm>
          <a:prstGeom prst="rect">
            <a:avLst/>
          </a:prstGeom>
        </p:spPr>
        <p:txBody>
          <a:bodyPr anchor="ctr">
            <a:noAutofit/>
          </a:bodyPr>
          <a:lstStyle>
            <a:lvl1pPr marL="0" indent="0" algn="l">
              <a:buNone/>
              <a:defRPr sz="1200" b="0" i="0" cap="all" spc="300" baseline="0">
                <a:solidFill>
                  <a:schemeClr val="tx1"/>
                </a:solidFill>
                <a:latin typeface="+mn-lt"/>
                <a:cs typeface="Gill Sans" panose="020B05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noProof="0" dirty="0"/>
              <a:t>SUB-TITLE</a:t>
            </a:r>
          </a:p>
        </p:txBody>
      </p:sp>
      <p:pic>
        <p:nvPicPr>
          <p:cNvPr id="8" name="Image 7">
            <a:extLst>
              <a:ext uri="{FF2B5EF4-FFF2-40B4-BE49-F238E27FC236}">
                <a16:creationId xmlns:a16="http://schemas.microsoft.com/office/drawing/2014/main" id="{C304F84F-F1E5-7B79-33D4-5383FF6BE8CC}"/>
              </a:ext>
            </a:extLst>
          </p:cNvPr>
          <p:cNvPicPr>
            <a:picLocks noChangeAspect="1"/>
          </p:cNvPicPr>
          <p:nvPr userDrawn="1"/>
        </p:nvPicPr>
        <p:blipFill>
          <a:blip r:embed="rId3"/>
          <a:stretch>
            <a:fillRect/>
          </a:stretch>
        </p:blipFill>
        <p:spPr>
          <a:xfrm>
            <a:off x="543913" y="520351"/>
            <a:ext cx="2727302" cy="1311202"/>
          </a:xfrm>
          <a:prstGeom prst="rect">
            <a:avLst/>
          </a:prstGeom>
        </p:spPr>
      </p:pic>
      <p:sp>
        <p:nvSpPr>
          <p:cNvPr id="6" name="Espace réservé du texte 4">
            <a:extLst>
              <a:ext uri="{FF2B5EF4-FFF2-40B4-BE49-F238E27FC236}">
                <a16:creationId xmlns:a16="http://schemas.microsoft.com/office/drawing/2014/main" id="{73E26040-493B-53F9-2620-DDFB0901DE3D}"/>
              </a:ext>
            </a:extLst>
          </p:cNvPr>
          <p:cNvSpPr>
            <a:spLocks noGrp="1"/>
          </p:cNvSpPr>
          <p:nvPr>
            <p:ph type="body" sz="quarter" idx="14" hasCustomPrompt="1"/>
          </p:nvPr>
        </p:nvSpPr>
        <p:spPr>
          <a:xfrm>
            <a:off x="411163" y="5355033"/>
            <a:ext cx="2724150" cy="261711"/>
          </a:xfrm>
          <a:prstGeom prst="rect">
            <a:avLst/>
          </a:prstGeom>
        </p:spPr>
        <p:txBody>
          <a:bodyPr>
            <a:noAutofit/>
          </a:bodyPr>
          <a:lstStyle>
            <a:lvl1pPr marL="0" indent="0">
              <a:buNone/>
              <a:defRPr sz="1600" b="0"/>
            </a:lvl1pPr>
          </a:lstStyle>
          <a:p>
            <a:pPr lvl="0"/>
            <a:r>
              <a:rPr lang="en-GB" noProof="0" dirty="0"/>
              <a:t>Date and location</a:t>
            </a:r>
          </a:p>
        </p:txBody>
      </p:sp>
      <p:pic>
        <p:nvPicPr>
          <p:cNvPr id="7" name="Image 8">
            <a:extLst>
              <a:ext uri="{FF2B5EF4-FFF2-40B4-BE49-F238E27FC236}">
                <a16:creationId xmlns:a16="http://schemas.microsoft.com/office/drawing/2014/main" id="{EC5E4898-5706-F441-9C38-D0C7D97D5277}"/>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b="31472"/>
          <a:stretch/>
        </p:blipFill>
        <p:spPr>
          <a:xfrm rot="10800000" flipV="1">
            <a:off x="5217759" y="1525932"/>
            <a:ext cx="4193535" cy="1492608"/>
          </a:xfrm>
          <a:prstGeom prst="rect">
            <a:avLst/>
          </a:prstGeom>
        </p:spPr>
      </p:pic>
      <p:sp>
        <p:nvSpPr>
          <p:cNvPr id="9" name="Espace réservé du texte 4">
            <a:extLst>
              <a:ext uri="{FF2B5EF4-FFF2-40B4-BE49-F238E27FC236}">
                <a16:creationId xmlns:a16="http://schemas.microsoft.com/office/drawing/2014/main" id="{53090551-4FA3-8BD4-932A-287498CAB2C5}"/>
              </a:ext>
            </a:extLst>
          </p:cNvPr>
          <p:cNvSpPr>
            <a:spLocks noGrp="1"/>
          </p:cNvSpPr>
          <p:nvPr>
            <p:ph type="body" sz="quarter" idx="15" hasCustomPrompt="1"/>
          </p:nvPr>
        </p:nvSpPr>
        <p:spPr>
          <a:xfrm>
            <a:off x="410812" y="5066270"/>
            <a:ext cx="2724150" cy="261711"/>
          </a:xfrm>
          <a:prstGeom prst="rect">
            <a:avLst/>
          </a:prstGeom>
        </p:spPr>
        <p:txBody>
          <a:bodyPr>
            <a:noAutofit/>
          </a:bodyPr>
          <a:lstStyle>
            <a:lvl1pPr marL="0" indent="0">
              <a:buNone/>
              <a:defRPr sz="1600" b="1"/>
            </a:lvl1pPr>
          </a:lstStyle>
          <a:p>
            <a:pPr lvl="0"/>
            <a:r>
              <a:rPr lang="en-GB" noProof="0" dirty="0"/>
              <a:t>Author, Group name </a:t>
            </a:r>
          </a:p>
        </p:txBody>
      </p:sp>
      <p:pic>
        <p:nvPicPr>
          <p:cNvPr id="5" name="Picture 4" descr="A logo with orange and grey letters&#10;&#10;Description automatically generated">
            <a:extLst>
              <a:ext uri="{FF2B5EF4-FFF2-40B4-BE49-F238E27FC236}">
                <a16:creationId xmlns:a16="http://schemas.microsoft.com/office/drawing/2014/main" id="{1C19E4D0-3074-51FB-06DC-4C49BD099F2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10812" y="6163222"/>
            <a:ext cx="1054917" cy="507172"/>
          </a:xfrm>
          <a:prstGeom prst="rect">
            <a:avLst/>
          </a:prstGeom>
        </p:spPr>
      </p:pic>
    </p:spTree>
    <p:extLst>
      <p:ext uri="{BB962C8B-B14F-4D97-AF65-F5344CB8AC3E}">
        <p14:creationId xmlns:p14="http://schemas.microsoft.com/office/powerpoint/2010/main" val="262575571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Key figures with emblem">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3B310AEF-E302-7CA7-22FA-C063913AC3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10" name="Rectangle : coins arrondis 1">
            <a:extLst>
              <a:ext uri="{FF2B5EF4-FFF2-40B4-BE49-F238E27FC236}">
                <a16:creationId xmlns:a16="http://schemas.microsoft.com/office/drawing/2014/main" id="{C518B50C-3518-E963-7EB2-CF27A10646B9}"/>
              </a:ext>
            </a:extLst>
          </p:cNvPr>
          <p:cNvSpPr/>
          <p:nvPr userDrawn="1"/>
        </p:nvSpPr>
        <p:spPr>
          <a:xfrm>
            <a:off x="838200" y="1101600"/>
            <a:ext cx="5043534" cy="2417275"/>
          </a:xfrm>
          <a:prstGeom prst="roundRect">
            <a:avLst>
              <a:gd name="adj" fmla="val 54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sp>
        <p:nvSpPr>
          <p:cNvPr id="11" name="Rectangle : coins arrondis 2">
            <a:extLst>
              <a:ext uri="{FF2B5EF4-FFF2-40B4-BE49-F238E27FC236}">
                <a16:creationId xmlns:a16="http://schemas.microsoft.com/office/drawing/2014/main" id="{AF7FFA4B-45D7-B7FA-6B0D-442AB264A084}"/>
              </a:ext>
            </a:extLst>
          </p:cNvPr>
          <p:cNvSpPr/>
          <p:nvPr userDrawn="1"/>
        </p:nvSpPr>
        <p:spPr>
          <a:xfrm>
            <a:off x="6310265" y="1101600"/>
            <a:ext cx="5043535" cy="2417275"/>
          </a:xfrm>
          <a:prstGeom prst="roundRect">
            <a:avLst>
              <a:gd name="adj" fmla="val 544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sp>
        <p:nvSpPr>
          <p:cNvPr id="12" name="Rectangle : coins arrondis 6">
            <a:extLst>
              <a:ext uri="{FF2B5EF4-FFF2-40B4-BE49-F238E27FC236}">
                <a16:creationId xmlns:a16="http://schemas.microsoft.com/office/drawing/2014/main" id="{DF00A995-522B-4021-102B-BCBD0FD9DCE3}"/>
              </a:ext>
            </a:extLst>
          </p:cNvPr>
          <p:cNvSpPr/>
          <p:nvPr userDrawn="1"/>
        </p:nvSpPr>
        <p:spPr>
          <a:xfrm>
            <a:off x="838200" y="3839175"/>
            <a:ext cx="5043534" cy="2417275"/>
          </a:xfrm>
          <a:prstGeom prst="roundRect">
            <a:avLst>
              <a:gd name="adj" fmla="val 5444"/>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2"/>
              </a:solidFill>
            </a:endParaRPr>
          </a:p>
        </p:txBody>
      </p:sp>
      <p:sp>
        <p:nvSpPr>
          <p:cNvPr id="13" name="Rectangle : coins arrondis 7">
            <a:extLst>
              <a:ext uri="{FF2B5EF4-FFF2-40B4-BE49-F238E27FC236}">
                <a16:creationId xmlns:a16="http://schemas.microsoft.com/office/drawing/2014/main" id="{7816F90A-A539-B087-965E-1578FF34D6E7}"/>
              </a:ext>
            </a:extLst>
          </p:cNvPr>
          <p:cNvSpPr/>
          <p:nvPr userDrawn="1"/>
        </p:nvSpPr>
        <p:spPr>
          <a:xfrm>
            <a:off x="6310265" y="3839175"/>
            <a:ext cx="5043535" cy="2417275"/>
          </a:xfrm>
          <a:prstGeom prst="roundRect">
            <a:avLst>
              <a:gd name="adj" fmla="val 5444"/>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sp>
        <p:nvSpPr>
          <p:cNvPr id="2" name="Title 1">
            <a:extLst>
              <a:ext uri="{FF2B5EF4-FFF2-40B4-BE49-F238E27FC236}">
                <a16:creationId xmlns:a16="http://schemas.microsoft.com/office/drawing/2014/main" id="{8B558C04-A85E-141F-D30C-22896D918931}"/>
              </a:ext>
            </a:extLst>
          </p:cNvPr>
          <p:cNvSpPr>
            <a:spLocks noGrp="1"/>
          </p:cNvSpPr>
          <p:nvPr>
            <p:ph type="title" hasCustomPrompt="1"/>
          </p:nvPr>
        </p:nvSpPr>
        <p:spPr/>
        <p:txBody>
          <a:bodyPr/>
          <a:lstStyle/>
          <a:p>
            <a:r>
              <a:rPr lang="en-GB" dirty="0"/>
              <a:t>Title</a:t>
            </a:r>
            <a:endParaRPr lang="en-US" dirty="0"/>
          </a:p>
        </p:txBody>
      </p:sp>
      <p:sp>
        <p:nvSpPr>
          <p:cNvPr id="4" name="Content Placeholder 3">
            <a:extLst>
              <a:ext uri="{FF2B5EF4-FFF2-40B4-BE49-F238E27FC236}">
                <a16:creationId xmlns:a16="http://schemas.microsoft.com/office/drawing/2014/main" id="{CABF415C-547B-26E1-70E8-BB6C2005A4CA}"/>
              </a:ext>
            </a:extLst>
          </p:cNvPr>
          <p:cNvSpPr>
            <a:spLocks noGrp="1"/>
          </p:cNvSpPr>
          <p:nvPr>
            <p:ph sz="quarter" idx="14"/>
          </p:nvPr>
        </p:nvSpPr>
        <p:spPr>
          <a:xfrm>
            <a:off x="1020786" y="1206131"/>
            <a:ext cx="4678363" cy="2208212"/>
          </a:xfrm>
        </p:spPr>
        <p:txBody>
          <a:bodyPr anchor="ctr"/>
          <a:lstStyle>
            <a:lvl1pPr algn="ctr">
              <a:defRPr>
                <a:solidFill>
                  <a:schemeClr val="bg1"/>
                </a:solidFill>
              </a:defRPr>
            </a:lvl1pPr>
          </a:lstStyle>
          <a:p>
            <a:pPr lvl="0"/>
            <a:r>
              <a:rPr lang="en-GB" dirty="0"/>
              <a:t>Click to edit Master text styles</a:t>
            </a:r>
          </a:p>
        </p:txBody>
      </p:sp>
      <p:sp>
        <p:nvSpPr>
          <p:cNvPr id="5" name="Content Placeholder 3">
            <a:extLst>
              <a:ext uri="{FF2B5EF4-FFF2-40B4-BE49-F238E27FC236}">
                <a16:creationId xmlns:a16="http://schemas.microsoft.com/office/drawing/2014/main" id="{ECA972A6-C18B-E653-4933-08A90C461B6B}"/>
              </a:ext>
            </a:extLst>
          </p:cNvPr>
          <p:cNvSpPr>
            <a:spLocks noGrp="1"/>
          </p:cNvSpPr>
          <p:nvPr>
            <p:ph sz="quarter" idx="15"/>
          </p:nvPr>
        </p:nvSpPr>
        <p:spPr>
          <a:xfrm>
            <a:off x="6492851" y="1206131"/>
            <a:ext cx="4678363" cy="2208212"/>
          </a:xfrm>
        </p:spPr>
        <p:txBody>
          <a:bodyPr anchor="ctr"/>
          <a:lstStyle>
            <a:lvl1pPr algn="ctr">
              <a:defRPr/>
            </a:lvl1pPr>
          </a:lstStyle>
          <a:p>
            <a:pPr lvl="0"/>
            <a:r>
              <a:rPr lang="en-GB" dirty="0"/>
              <a:t>Click to edit Master text styles</a:t>
            </a:r>
          </a:p>
        </p:txBody>
      </p:sp>
      <p:sp>
        <p:nvSpPr>
          <p:cNvPr id="7" name="Content Placeholder 3">
            <a:extLst>
              <a:ext uri="{FF2B5EF4-FFF2-40B4-BE49-F238E27FC236}">
                <a16:creationId xmlns:a16="http://schemas.microsoft.com/office/drawing/2014/main" id="{8EEE2428-489D-DF92-9019-A2F54EF7ED22}"/>
              </a:ext>
            </a:extLst>
          </p:cNvPr>
          <p:cNvSpPr>
            <a:spLocks noGrp="1"/>
          </p:cNvSpPr>
          <p:nvPr>
            <p:ph sz="quarter" idx="16"/>
          </p:nvPr>
        </p:nvSpPr>
        <p:spPr>
          <a:xfrm>
            <a:off x="1020786" y="3943706"/>
            <a:ext cx="4678363" cy="2208212"/>
          </a:xfrm>
        </p:spPr>
        <p:txBody>
          <a:bodyPr anchor="ctr"/>
          <a:lstStyle>
            <a:lvl1pPr algn="ctr">
              <a:defRPr>
                <a:solidFill>
                  <a:schemeClr val="bg1"/>
                </a:solidFill>
              </a:defRPr>
            </a:lvl1pPr>
          </a:lstStyle>
          <a:p>
            <a:pPr lvl="0"/>
            <a:r>
              <a:rPr lang="en-GB" dirty="0"/>
              <a:t>Click to edit Master text styles</a:t>
            </a:r>
          </a:p>
        </p:txBody>
      </p:sp>
      <p:sp>
        <p:nvSpPr>
          <p:cNvPr id="8" name="Content Placeholder 3">
            <a:extLst>
              <a:ext uri="{FF2B5EF4-FFF2-40B4-BE49-F238E27FC236}">
                <a16:creationId xmlns:a16="http://schemas.microsoft.com/office/drawing/2014/main" id="{5635DDFA-F6B7-A5DC-0F14-CB6A0C903E2B}"/>
              </a:ext>
            </a:extLst>
          </p:cNvPr>
          <p:cNvSpPr>
            <a:spLocks noGrp="1"/>
          </p:cNvSpPr>
          <p:nvPr>
            <p:ph sz="quarter" idx="17"/>
          </p:nvPr>
        </p:nvSpPr>
        <p:spPr>
          <a:xfrm>
            <a:off x="6492851" y="3943706"/>
            <a:ext cx="4678363" cy="2208212"/>
          </a:xfrm>
        </p:spPr>
        <p:txBody>
          <a:bodyPr anchor="ctr"/>
          <a:lstStyle>
            <a:lvl1pPr algn="ctr">
              <a:defRPr/>
            </a:lvl1pPr>
          </a:lstStyle>
          <a:p>
            <a:pPr lvl="0"/>
            <a:r>
              <a:rPr lang="en-GB" dirty="0"/>
              <a:t>Click to edit Master text styles</a:t>
            </a:r>
          </a:p>
        </p:txBody>
      </p:sp>
    </p:spTree>
    <p:extLst>
      <p:ext uri="{BB962C8B-B14F-4D97-AF65-F5344CB8AC3E}">
        <p14:creationId xmlns:p14="http://schemas.microsoft.com/office/powerpoint/2010/main" val="2298951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ed section titl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8086D16-C425-1BC7-0C85-E10C16659F96}"/>
              </a:ext>
            </a:extLst>
          </p:cNvPr>
          <p:cNvSpPr/>
          <p:nvPr userDrawn="1"/>
        </p:nvSpPr>
        <p:spPr>
          <a:xfrm>
            <a:off x="0" y="0"/>
            <a:ext cx="12202633" cy="69008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Titre 1">
            <a:extLst>
              <a:ext uri="{FF2B5EF4-FFF2-40B4-BE49-F238E27FC236}">
                <a16:creationId xmlns:a16="http://schemas.microsoft.com/office/drawing/2014/main" id="{59498766-DA08-75EA-8073-17495259A6C7}"/>
              </a:ext>
            </a:extLst>
          </p:cNvPr>
          <p:cNvSpPr>
            <a:spLocks noGrp="1"/>
          </p:cNvSpPr>
          <p:nvPr>
            <p:ph type="ctrTitle" hasCustomPrompt="1"/>
          </p:nvPr>
        </p:nvSpPr>
        <p:spPr>
          <a:xfrm>
            <a:off x="7084290" y="2718613"/>
            <a:ext cx="4593903" cy="2044707"/>
          </a:xfrm>
          <a:prstGeom prst="rect">
            <a:avLst/>
          </a:prstGeom>
        </p:spPr>
        <p:txBody>
          <a:bodyPr anchor="t">
            <a:noAutofit/>
          </a:bodyPr>
          <a:lstStyle>
            <a:lvl1pPr algn="l">
              <a:lnSpc>
                <a:spcPct val="100000"/>
              </a:lnSpc>
              <a:defRPr sz="3600" b="1" i="0">
                <a:solidFill>
                  <a:schemeClr val="bg1"/>
                </a:solidFill>
                <a:latin typeface="+mj-lt"/>
                <a:ea typeface="Verdana" panose="020B0604030504040204" pitchFamily="34" charset="0"/>
                <a:cs typeface="Verdana" panose="020B0604030504040204" pitchFamily="34" charset="0"/>
              </a:defRPr>
            </a:lvl1pPr>
          </a:lstStyle>
          <a:p>
            <a:r>
              <a:rPr lang="en-GB" noProof="0"/>
              <a:t>Title</a:t>
            </a:r>
          </a:p>
        </p:txBody>
      </p:sp>
      <p:sp>
        <p:nvSpPr>
          <p:cNvPr id="17" name="Espace réservé pour une image  16">
            <a:extLst>
              <a:ext uri="{FF2B5EF4-FFF2-40B4-BE49-F238E27FC236}">
                <a16:creationId xmlns:a16="http://schemas.microsoft.com/office/drawing/2014/main" id="{A47EA4EA-2597-99C9-7F28-56E9FEE07C9A}"/>
              </a:ext>
            </a:extLst>
          </p:cNvPr>
          <p:cNvSpPr>
            <a:spLocks noGrp="1"/>
          </p:cNvSpPr>
          <p:nvPr>
            <p:ph type="pic" sz="quarter" idx="20"/>
          </p:nvPr>
        </p:nvSpPr>
        <p:spPr>
          <a:xfrm>
            <a:off x="303565" y="1237683"/>
            <a:ext cx="6479824" cy="4406579"/>
          </a:xfrm>
          <a:custGeom>
            <a:avLst/>
            <a:gdLst>
              <a:gd name="connsiteX0" fmla="*/ 2204504 w 6479824"/>
              <a:gd name="connsiteY0" fmla="*/ 0 h 4406579"/>
              <a:gd name="connsiteX1" fmla="*/ 6479824 w 6479824"/>
              <a:gd name="connsiteY1" fmla="*/ 0 h 4406579"/>
              <a:gd name="connsiteX2" fmla="*/ 6479824 w 6479824"/>
              <a:gd name="connsiteY2" fmla="*/ 2197826 h 4406579"/>
              <a:gd name="connsiteX3" fmla="*/ 6479544 w 6479824"/>
              <a:gd name="connsiteY3" fmla="*/ 2197826 h 4406579"/>
              <a:gd name="connsiteX4" fmla="*/ 6479824 w 6479824"/>
              <a:gd name="connsiteY4" fmla="*/ 2203379 h 4406579"/>
              <a:gd name="connsiteX5" fmla="*/ 4501889 w 6479824"/>
              <a:gd name="connsiteY5" fmla="*/ 4395204 h 4406579"/>
              <a:gd name="connsiteX6" fmla="*/ 4338104 w 6479824"/>
              <a:gd name="connsiteY6" fmla="*/ 4403475 h 4406579"/>
              <a:gd name="connsiteX7" fmla="*/ 4338104 w 6479824"/>
              <a:gd name="connsiteY7" fmla="*/ 4406579 h 4406579"/>
              <a:gd name="connsiteX8" fmla="*/ 4276624 w 6479824"/>
              <a:gd name="connsiteY8" fmla="*/ 4406579 h 4406579"/>
              <a:gd name="connsiteX9" fmla="*/ 2204504 w 6479824"/>
              <a:gd name="connsiteY9" fmla="*/ 4406579 h 4406579"/>
              <a:gd name="connsiteX10" fmla="*/ 2204504 w 6479824"/>
              <a:gd name="connsiteY10" fmla="*/ 4406513 h 4406579"/>
              <a:gd name="connsiteX11" fmla="*/ 2203200 w 6479824"/>
              <a:gd name="connsiteY11" fmla="*/ 4406579 h 4406579"/>
              <a:gd name="connsiteX12" fmla="*/ 0 w 6479824"/>
              <a:gd name="connsiteY12" fmla="*/ 2203379 h 4406579"/>
              <a:gd name="connsiteX13" fmla="*/ 2203200 w 6479824"/>
              <a:gd name="connsiteY13" fmla="*/ 179 h 4406579"/>
              <a:gd name="connsiteX14" fmla="*/ 2204504 w 6479824"/>
              <a:gd name="connsiteY14" fmla="*/ 245 h 440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9824" h="4406579">
                <a:moveTo>
                  <a:pt x="2204504" y="0"/>
                </a:moveTo>
                <a:lnTo>
                  <a:pt x="6479824" y="0"/>
                </a:lnTo>
                <a:lnTo>
                  <a:pt x="6479824" y="2197826"/>
                </a:lnTo>
                <a:lnTo>
                  <a:pt x="6479544" y="2197826"/>
                </a:lnTo>
                <a:lnTo>
                  <a:pt x="6479824" y="2203379"/>
                </a:lnTo>
                <a:cubicBezTo>
                  <a:pt x="6479824" y="3344124"/>
                  <a:pt x="5612866" y="4282379"/>
                  <a:pt x="4501889" y="4395204"/>
                </a:cubicBezTo>
                <a:lnTo>
                  <a:pt x="4338104" y="4403475"/>
                </a:lnTo>
                <a:lnTo>
                  <a:pt x="4338104" y="4406579"/>
                </a:lnTo>
                <a:lnTo>
                  <a:pt x="4276624" y="4406579"/>
                </a:lnTo>
                <a:lnTo>
                  <a:pt x="2204504" y="4406579"/>
                </a:lnTo>
                <a:lnTo>
                  <a:pt x="2204504" y="4406513"/>
                </a:lnTo>
                <a:lnTo>
                  <a:pt x="2203200" y="4406579"/>
                </a:lnTo>
                <a:cubicBezTo>
                  <a:pt x="986406" y="4406579"/>
                  <a:pt x="0" y="3420173"/>
                  <a:pt x="0" y="2203379"/>
                </a:cubicBezTo>
                <a:cubicBezTo>
                  <a:pt x="0" y="986585"/>
                  <a:pt x="986406" y="179"/>
                  <a:pt x="2203200" y="179"/>
                </a:cubicBezTo>
                <a:lnTo>
                  <a:pt x="2204504" y="245"/>
                </a:lnTo>
                <a:close/>
              </a:path>
            </a:pathLst>
          </a:custGeom>
        </p:spPr>
        <p:txBody>
          <a:bodyPr wrap="square" anchor="ctr">
            <a:noAutofit/>
          </a:bodyPr>
          <a:lstStyle>
            <a:lvl1pPr marL="0" indent="0" algn="ctr">
              <a:buFont typeface="Arial" panose="020B0604020202020204" pitchFamily="34" charset="0"/>
              <a:buNone/>
              <a:defRPr/>
            </a:lvl1pPr>
          </a:lstStyle>
          <a:p>
            <a:endParaRPr lang="en-GB" noProof="0"/>
          </a:p>
        </p:txBody>
      </p:sp>
      <p:sp>
        <p:nvSpPr>
          <p:cNvPr id="2" name="Sous-titre 2">
            <a:extLst>
              <a:ext uri="{FF2B5EF4-FFF2-40B4-BE49-F238E27FC236}">
                <a16:creationId xmlns:a16="http://schemas.microsoft.com/office/drawing/2014/main" id="{B9D6A197-143B-AEFD-829C-A370B9E48C7B}"/>
              </a:ext>
            </a:extLst>
          </p:cNvPr>
          <p:cNvSpPr>
            <a:spLocks noGrp="1"/>
          </p:cNvSpPr>
          <p:nvPr>
            <p:ph type="subTitle" idx="1" hasCustomPrompt="1"/>
          </p:nvPr>
        </p:nvSpPr>
        <p:spPr>
          <a:xfrm>
            <a:off x="7069311" y="2058487"/>
            <a:ext cx="4608882" cy="306847"/>
          </a:xfrm>
          <a:prstGeom prst="rect">
            <a:avLst/>
          </a:prstGeom>
        </p:spPr>
        <p:txBody>
          <a:bodyPr anchor="b">
            <a:noAutofit/>
          </a:bodyPr>
          <a:lstStyle>
            <a:lvl1pPr marL="0" indent="0" algn="l">
              <a:buNone/>
              <a:defRPr sz="1200" b="0" i="0" cap="all" spc="300" baseline="0">
                <a:solidFill>
                  <a:schemeClr val="bg1"/>
                </a:solidFill>
                <a:latin typeface="+mn-lt"/>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SECTION NUMBER/ SUBTITLE</a:t>
            </a:r>
          </a:p>
        </p:txBody>
      </p:sp>
    </p:spTree>
    <p:extLst>
      <p:ext uri="{BB962C8B-B14F-4D97-AF65-F5344CB8AC3E}">
        <p14:creationId xmlns:p14="http://schemas.microsoft.com/office/powerpoint/2010/main" val="2831686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nk section title">
    <p:bg>
      <p:bgPr>
        <a:solidFill>
          <a:schemeClr val="accent3"/>
        </a:solidFill>
        <a:effectLst/>
      </p:bgPr>
    </p:bg>
    <p:spTree>
      <p:nvGrpSpPr>
        <p:cNvPr id="1" name=""/>
        <p:cNvGrpSpPr/>
        <p:nvPr/>
      </p:nvGrpSpPr>
      <p:grpSpPr>
        <a:xfrm>
          <a:off x="0" y="0"/>
          <a:ext cx="0" cy="0"/>
          <a:chOff x="0" y="0"/>
          <a:chExt cx="0" cy="0"/>
        </a:xfrm>
      </p:grpSpPr>
      <p:sp>
        <p:nvSpPr>
          <p:cNvPr id="24" name="Titre 1">
            <a:extLst>
              <a:ext uri="{FF2B5EF4-FFF2-40B4-BE49-F238E27FC236}">
                <a16:creationId xmlns:a16="http://schemas.microsoft.com/office/drawing/2014/main" id="{59498766-DA08-75EA-8073-17495259A6C7}"/>
              </a:ext>
            </a:extLst>
          </p:cNvPr>
          <p:cNvSpPr>
            <a:spLocks noGrp="1"/>
          </p:cNvSpPr>
          <p:nvPr>
            <p:ph type="ctrTitle" hasCustomPrompt="1"/>
          </p:nvPr>
        </p:nvSpPr>
        <p:spPr>
          <a:xfrm>
            <a:off x="7084290" y="2718613"/>
            <a:ext cx="4593903" cy="2044707"/>
          </a:xfrm>
        </p:spPr>
        <p:txBody>
          <a:bodyPr anchor="t">
            <a:noAutofit/>
          </a:bodyPr>
          <a:lstStyle>
            <a:lvl1pPr algn="l">
              <a:lnSpc>
                <a:spcPct val="100000"/>
              </a:lnSpc>
              <a:defRPr sz="3600" b="1" i="0">
                <a:solidFill>
                  <a:schemeClr val="tx1"/>
                </a:solidFill>
                <a:latin typeface="+mj-lt"/>
                <a:ea typeface="Verdana" panose="020B0604030504040204" pitchFamily="34" charset="0"/>
                <a:cs typeface="Verdana" panose="020B0604030504040204" pitchFamily="34" charset="0"/>
              </a:defRPr>
            </a:lvl1pPr>
          </a:lstStyle>
          <a:p>
            <a:r>
              <a:rPr lang="en-GB" noProof="0"/>
              <a:t>Title</a:t>
            </a:r>
          </a:p>
        </p:txBody>
      </p:sp>
      <p:sp>
        <p:nvSpPr>
          <p:cNvPr id="17" name="Espace réservé pour une image  16">
            <a:extLst>
              <a:ext uri="{FF2B5EF4-FFF2-40B4-BE49-F238E27FC236}">
                <a16:creationId xmlns:a16="http://schemas.microsoft.com/office/drawing/2014/main" id="{A47EA4EA-2597-99C9-7F28-56E9FEE07C9A}"/>
              </a:ext>
            </a:extLst>
          </p:cNvPr>
          <p:cNvSpPr>
            <a:spLocks noGrp="1"/>
          </p:cNvSpPr>
          <p:nvPr>
            <p:ph type="pic" sz="quarter" idx="20"/>
          </p:nvPr>
        </p:nvSpPr>
        <p:spPr>
          <a:xfrm>
            <a:off x="303565" y="1237683"/>
            <a:ext cx="6479824" cy="4406579"/>
          </a:xfrm>
          <a:custGeom>
            <a:avLst/>
            <a:gdLst>
              <a:gd name="connsiteX0" fmla="*/ 2204504 w 6479824"/>
              <a:gd name="connsiteY0" fmla="*/ 0 h 4406579"/>
              <a:gd name="connsiteX1" fmla="*/ 6479824 w 6479824"/>
              <a:gd name="connsiteY1" fmla="*/ 0 h 4406579"/>
              <a:gd name="connsiteX2" fmla="*/ 6479824 w 6479824"/>
              <a:gd name="connsiteY2" fmla="*/ 2197826 h 4406579"/>
              <a:gd name="connsiteX3" fmla="*/ 6479544 w 6479824"/>
              <a:gd name="connsiteY3" fmla="*/ 2197826 h 4406579"/>
              <a:gd name="connsiteX4" fmla="*/ 6479824 w 6479824"/>
              <a:gd name="connsiteY4" fmla="*/ 2203379 h 4406579"/>
              <a:gd name="connsiteX5" fmla="*/ 4501889 w 6479824"/>
              <a:gd name="connsiteY5" fmla="*/ 4395204 h 4406579"/>
              <a:gd name="connsiteX6" fmla="*/ 4338104 w 6479824"/>
              <a:gd name="connsiteY6" fmla="*/ 4403475 h 4406579"/>
              <a:gd name="connsiteX7" fmla="*/ 4338104 w 6479824"/>
              <a:gd name="connsiteY7" fmla="*/ 4406579 h 4406579"/>
              <a:gd name="connsiteX8" fmla="*/ 4276624 w 6479824"/>
              <a:gd name="connsiteY8" fmla="*/ 4406579 h 4406579"/>
              <a:gd name="connsiteX9" fmla="*/ 2204504 w 6479824"/>
              <a:gd name="connsiteY9" fmla="*/ 4406579 h 4406579"/>
              <a:gd name="connsiteX10" fmla="*/ 2204504 w 6479824"/>
              <a:gd name="connsiteY10" fmla="*/ 4406513 h 4406579"/>
              <a:gd name="connsiteX11" fmla="*/ 2203200 w 6479824"/>
              <a:gd name="connsiteY11" fmla="*/ 4406579 h 4406579"/>
              <a:gd name="connsiteX12" fmla="*/ 0 w 6479824"/>
              <a:gd name="connsiteY12" fmla="*/ 2203379 h 4406579"/>
              <a:gd name="connsiteX13" fmla="*/ 2203200 w 6479824"/>
              <a:gd name="connsiteY13" fmla="*/ 179 h 4406579"/>
              <a:gd name="connsiteX14" fmla="*/ 2204504 w 6479824"/>
              <a:gd name="connsiteY14" fmla="*/ 245 h 440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9824" h="4406579">
                <a:moveTo>
                  <a:pt x="2204504" y="0"/>
                </a:moveTo>
                <a:lnTo>
                  <a:pt x="6479824" y="0"/>
                </a:lnTo>
                <a:lnTo>
                  <a:pt x="6479824" y="2197826"/>
                </a:lnTo>
                <a:lnTo>
                  <a:pt x="6479544" y="2197826"/>
                </a:lnTo>
                <a:lnTo>
                  <a:pt x="6479824" y="2203379"/>
                </a:lnTo>
                <a:cubicBezTo>
                  <a:pt x="6479824" y="3344124"/>
                  <a:pt x="5612866" y="4282379"/>
                  <a:pt x="4501889" y="4395204"/>
                </a:cubicBezTo>
                <a:lnTo>
                  <a:pt x="4338104" y="4403475"/>
                </a:lnTo>
                <a:lnTo>
                  <a:pt x="4338104" y="4406579"/>
                </a:lnTo>
                <a:lnTo>
                  <a:pt x="4276624" y="4406579"/>
                </a:lnTo>
                <a:lnTo>
                  <a:pt x="2204504" y="4406579"/>
                </a:lnTo>
                <a:lnTo>
                  <a:pt x="2204504" y="4406513"/>
                </a:lnTo>
                <a:lnTo>
                  <a:pt x="2203200" y="4406579"/>
                </a:lnTo>
                <a:cubicBezTo>
                  <a:pt x="986406" y="4406579"/>
                  <a:pt x="0" y="3420173"/>
                  <a:pt x="0" y="2203379"/>
                </a:cubicBezTo>
                <a:cubicBezTo>
                  <a:pt x="0" y="986585"/>
                  <a:pt x="986406" y="179"/>
                  <a:pt x="2203200" y="179"/>
                </a:cubicBezTo>
                <a:lnTo>
                  <a:pt x="2204504" y="245"/>
                </a:lnTo>
                <a:close/>
              </a:path>
            </a:pathLst>
          </a:custGeom>
        </p:spPr>
        <p:txBody>
          <a:bodyPr wrap="square" anchor="ctr">
            <a:noAutofit/>
          </a:bodyPr>
          <a:lstStyle>
            <a:lvl1pPr marL="0" indent="0" algn="ctr">
              <a:buFont typeface="Arial" panose="020B0604020202020204" pitchFamily="34" charset="0"/>
              <a:buNone/>
              <a:defRPr/>
            </a:lvl1pPr>
          </a:lstStyle>
          <a:p>
            <a:endParaRPr lang="en-GB" noProof="0"/>
          </a:p>
        </p:txBody>
      </p:sp>
      <p:sp>
        <p:nvSpPr>
          <p:cNvPr id="2" name="Sous-titre 2">
            <a:extLst>
              <a:ext uri="{FF2B5EF4-FFF2-40B4-BE49-F238E27FC236}">
                <a16:creationId xmlns:a16="http://schemas.microsoft.com/office/drawing/2014/main" id="{77F1758D-FA39-78AD-05BA-1F0701430BD8}"/>
              </a:ext>
            </a:extLst>
          </p:cNvPr>
          <p:cNvSpPr>
            <a:spLocks noGrp="1"/>
          </p:cNvSpPr>
          <p:nvPr>
            <p:ph type="subTitle" idx="1" hasCustomPrompt="1"/>
          </p:nvPr>
        </p:nvSpPr>
        <p:spPr>
          <a:xfrm>
            <a:off x="7069311" y="2058487"/>
            <a:ext cx="4608882" cy="306847"/>
          </a:xfrm>
          <a:prstGeom prst="rect">
            <a:avLst/>
          </a:prstGeom>
        </p:spPr>
        <p:txBody>
          <a:bodyPr anchor="b">
            <a:noAutofit/>
          </a:bodyPr>
          <a:lstStyle>
            <a:lvl1pPr marL="0" indent="0" algn="l">
              <a:buNone/>
              <a:defRPr sz="1200" b="0" i="0" spc="300">
                <a:solidFill>
                  <a:schemeClr val="tx1"/>
                </a:solidFill>
                <a:latin typeface="+mn-lt"/>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SECTION NUMBER/ SUBTITLE</a:t>
            </a:r>
          </a:p>
        </p:txBody>
      </p:sp>
    </p:spTree>
    <p:extLst>
      <p:ext uri="{BB962C8B-B14F-4D97-AF65-F5344CB8AC3E}">
        <p14:creationId xmlns:p14="http://schemas.microsoft.com/office/powerpoint/2010/main" val="9679579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ey section titl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8086D16-C425-1BC7-0C85-E10C16659F96}"/>
              </a:ext>
            </a:extLst>
          </p:cNvPr>
          <p:cNvSpPr/>
          <p:nvPr userDrawn="1"/>
        </p:nvSpPr>
        <p:spPr>
          <a:xfrm>
            <a:off x="0" y="0"/>
            <a:ext cx="12202633" cy="69008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Titre 1">
            <a:extLst>
              <a:ext uri="{FF2B5EF4-FFF2-40B4-BE49-F238E27FC236}">
                <a16:creationId xmlns:a16="http://schemas.microsoft.com/office/drawing/2014/main" id="{59498766-DA08-75EA-8073-17495259A6C7}"/>
              </a:ext>
            </a:extLst>
          </p:cNvPr>
          <p:cNvSpPr>
            <a:spLocks noGrp="1"/>
          </p:cNvSpPr>
          <p:nvPr>
            <p:ph type="ctrTitle" hasCustomPrompt="1"/>
          </p:nvPr>
        </p:nvSpPr>
        <p:spPr>
          <a:xfrm>
            <a:off x="7084290" y="2718613"/>
            <a:ext cx="4593903" cy="2044707"/>
          </a:xfrm>
          <a:prstGeom prst="rect">
            <a:avLst/>
          </a:prstGeom>
        </p:spPr>
        <p:txBody>
          <a:bodyPr anchor="t">
            <a:noAutofit/>
          </a:bodyPr>
          <a:lstStyle>
            <a:lvl1pPr algn="l">
              <a:lnSpc>
                <a:spcPct val="100000"/>
              </a:lnSpc>
              <a:defRPr sz="3600" b="1" i="0">
                <a:solidFill>
                  <a:schemeClr val="bg1"/>
                </a:solidFill>
                <a:latin typeface="+mj-lt"/>
                <a:ea typeface="Verdana" panose="020B0604030504040204" pitchFamily="34" charset="0"/>
                <a:cs typeface="Verdana" panose="020B0604030504040204" pitchFamily="34" charset="0"/>
              </a:defRPr>
            </a:lvl1pPr>
          </a:lstStyle>
          <a:p>
            <a:r>
              <a:rPr lang="en-GB" noProof="0"/>
              <a:t>Title</a:t>
            </a:r>
          </a:p>
        </p:txBody>
      </p:sp>
      <p:sp>
        <p:nvSpPr>
          <p:cNvPr id="17" name="Espace réservé pour une image  16">
            <a:extLst>
              <a:ext uri="{FF2B5EF4-FFF2-40B4-BE49-F238E27FC236}">
                <a16:creationId xmlns:a16="http://schemas.microsoft.com/office/drawing/2014/main" id="{A47EA4EA-2597-99C9-7F28-56E9FEE07C9A}"/>
              </a:ext>
            </a:extLst>
          </p:cNvPr>
          <p:cNvSpPr>
            <a:spLocks noGrp="1"/>
          </p:cNvSpPr>
          <p:nvPr>
            <p:ph type="pic" sz="quarter" idx="20"/>
          </p:nvPr>
        </p:nvSpPr>
        <p:spPr>
          <a:xfrm>
            <a:off x="303565" y="1237683"/>
            <a:ext cx="6479824" cy="4406579"/>
          </a:xfrm>
          <a:custGeom>
            <a:avLst/>
            <a:gdLst>
              <a:gd name="connsiteX0" fmla="*/ 2204504 w 6479824"/>
              <a:gd name="connsiteY0" fmla="*/ 0 h 4406579"/>
              <a:gd name="connsiteX1" fmla="*/ 6479824 w 6479824"/>
              <a:gd name="connsiteY1" fmla="*/ 0 h 4406579"/>
              <a:gd name="connsiteX2" fmla="*/ 6479824 w 6479824"/>
              <a:gd name="connsiteY2" fmla="*/ 2197826 h 4406579"/>
              <a:gd name="connsiteX3" fmla="*/ 6479544 w 6479824"/>
              <a:gd name="connsiteY3" fmla="*/ 2197826 h 4406579"/>
              <a:gd name="connsiteX4" fmla="*/ 6479824 w 6479824"/>
              <a:gd name="connsiteY4" fmla="*/ 2203379 h 4406579"/>
              <a:gd name="connsiteX5" fmla="*/ 4501889 w 6479824"/>
              <a:gd name="connsiteY5" fmla="*/ 4395204 h 4406579"/>
              <a:gd name="connsiteX6" fmla="*/ 4338104 w 6479824"/>
              <a:gd name="connsiteY6" fmla="*/ 4403475 h 4406579"/>
              <a:gd name="connsiteX7" fmla="*/ 4338104 w 6479824"/>
              <a:gd name="connsiteY7" fmla="*/ 4406579 h 4406579"/>
              <a:gd name="connsiteX8" fmla="*/ 4276624 w 6479824"/>
              <a:gd name="connsiteY8" fmla="*/ 4406579 h 4406579"/>
              <a:gd name="connsiteX9" fmla="*/ 2204504 w 6479824"/>
              <a:gd name="connsiteY9" fmla="*/ 4406579 h 4406579"/>
              <a:gd name="connsiteX10" fmla="*/ 2204504 w 6479824"/>
              <a:gd name="connsiteY10" fmla="*/ 4406513 h 4406579"/>
              <a:gd name="connsiteX11" fmla="*/ 2203200 w 6479824"/>
              <a:gd name="connsiteY11" fmla="*/ 4406579 h 4406579"/>
              <a:gd name="connsiteX12" fmla="*/ 0 w 6479824"/>
              <a:gd name="connsiteY12" fmla="*/ 2203379 h 4406579"/>
              <a:gd name="connsiteX13" fmla="*/ 2203200 w 6479824"/>
              <a:gd name="connsiteY13" fmla="*/ 179 h 4406579"/>
              <a:gd name="connsiteX14" fmla="*/ 2204504 w 6479824"/>
              <a:gd name="connsiteY14" fmla="*/ 245 h 440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9824" h="4406579">
                <a:moveTo>
                  <a:pt x="2204504" y="0"/>
                </a:moveTo>
                <a:lnTo>
                  <a:pt x="6479824" y="0"/>
                </a:lnTo>
                <a:lnTo>
                  <a:pt x="6479824" y="2197826"/>
                </a:lnTo>
                <a:lnTo>
                  <a:pt x="6479544" y="2197826"/>
                </a:lnTo>
                <a:lnTo>
                  <a:pt x="6479824" y="2203379"/>
                </a:lnTo>
                <a:cubicBezTo>
                  <a:pt x="6479824" y="3344124"/>
                  <a:pt x="5612866" y="4282379"/>
                  <a:pt x="4501889" y="4395204"/>
                </a:cubicBezTo>
                <a:lnTo>
                  <a:pt x="4338104" y="4403475"/>
                </a:lnTo>
                <a:lnTo>
                  <a:pt x="4338104" y="4406579"/>
                </a:lnTo>
                <a:lnTo>
                  <a:pt x="4276624" y="4406579"/>
                </a:lnTo>
                <a:lnTo>
                  <a:pt x="2204504" y="4406579"/>
                </a:lnTo>
                <a:lnTo>
                  <a:pt x="2204504" y="4406513"/>
                </a:lnTo>
                <a:lnTo>
                  <a:pt x="2203200" y="4406579"/>
                </a:lnTo>
                <a:cubicBezTo>
                  <a:pt x="986406" y="4406579"/>
                  <a:pt x="0" y="3420173"/>
                  <a:pt x="0" y="2203379"/>
                </a:cubicBezTo>
                <a:cubicBezTo>
                  <a:pt x="0" y="986585"/>
                  <a:pt x="986406" y="179"/>
                  <a:pt x="2203200" y="179"/>
                </a:cubicBezTo>
                <a:lnTo>
                  <a:pt x="2204504" y="245"/>
                </a:lnTo>
                <a:close/>
              </a:path>
            </a:pathLst>
          </a:custGeom>
        </p:spPr>
        <p:txBody>
          <a:bodyPr wrap="square" anchor="ctr">
            <a:noAutofit/>
          </a:bodyPr>
          <a:lstStyle>
            <a:lvl1pPr marL="0" indent="0" algn="ctr">
              <a:buFont typeface="Arial" panose="020B0604020202020204" pitchFamily="34" charset="0"/>
              <a:buNone/>
              <a:defRPr>
                <a:solidFill>
                  <a:schemeClr val="bg1"/>
                </a:solidFill>
              </a:defRPr>
            </a:lvl1pPr>
          </a:lstStyle>
          <a:p>
            <a:endParaRPr lang="en-GB" noProof="0"/>
          </a:p>
        </p:txBody>
      </p:sp>
      <p:sp>
        <p:nvSpPr>
          <p:cNvPr id="2" name="Sous-titre 2">
            <a:extLst>
              <a:ext uri="{FF2B5EF4-FFF2-40B4-BE49-F238E27FC236}">
                <a16:creationId xmlns:a16="http://schemas.microsoft.com/office/drawing/2014/main" id="{8AD1FA9F-FAA3-CC60-961C-DDECEC3D8E6B}"/>
              </a:ext>
            </a:extLst>
          </p:cNvPr>
          <p:cNvSpPr>
            <a:spLocks noGrp="1"/>
          </p:cNvSpPr>
          <p:nvPr>
            <p:ph type="subTitle" idx="1" hasCustomPrompt="1"/>
          </p:nvPr>
        </p:nvSpPr>
        <p:spPr>
          <a:xfrm>
            <a:off x="7069311" y="2058487"/>
            <a:ext cx="4608882" cy="306847"/>
          </a:xfrm>
          <a:prstGeom prst="rect">
            <a:avLst/>
          </a:prstGeom>
        </p:spPr>
        <p:txBody>
          <a:bodyPr anchor="b">
            <a:noAutofit/>
          </a:bodyPr>
          <a:lstStyle>
            <a:lvl1pPr marL="0" indent="0" algn="l">
              <a:buNone/>
              <a:defRPr sz="1200" b="0" i="0" spc="300">
                <a:solidFill>
                  <a:schemeClr val="bg1"/>
                </a:solidFill>
                <a:latin typeface="+mn-lt"/>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SECTION NUMBER/ SUBTITLE</a:t>
            </a:r>
          </a:p>
        </p:txBody>
      </p:sp>
    </p:spTree>
    <p:extLst>
      <p:ext uri="{BB962C8B-B14F-4D97-AF65-F5344CB8AC3E}">
        <p14:creationId xmlns:p14="http://schemas.microsoft.com/office/powerpoint/2010/main" val="33427515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een section titl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8086D16-C425-1BC7-0C85-E10C16659F96}"/>
              </a:ext>
            </a:extLst>
          </p:cNvPr>
          <p:cNvSpPr/>
          <p:nvPr userDrawn="1"/>
        </p:nvSpPr>
        <p:spPr>
          <a:xfrm>
            <a:off x="0" y="0"/>
            <a:ext cx="12202633" cy="69008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Titre 1">
            <a:extLst>
              <a:ext uri="{FF2B5EF4-FFF2-40B4-BE49-F238E27FC236}">
                <a16:creationId xmlns:a16="http://schemas.microsoft.com/office/drawing/2014/main" id="{59498766-DA08-75EA-8073-17495259A6C7}"/>
              </a:ext>
            </a:extLst>
          </p:cNvPr>
          <p:cNvSpPr>
            <a:spLocks noGrp="1"/>
          </p:cNvSpPr>
          <p:nvPr>
            <p:ph type="ctrTitle" hasCustomPrompt="1"/>
          </p:nvPr>
        </p:nvSpPr>
        <p:spPr>
          <a:xfrm>
            <a:off x="7084290" y="2718613"/>
            <a:ext cx="4593903" cy="2044707"/>
          </a:xfrm>
          <a:prstGeom prst="rect">
            <a:avLst/>
          </a:prstGeom>
        </p:spPr>
        <p:txBody>
          <a:bodyPr anchor="t">
            <a:noAutofit/>
          </a:bodyPr>
          <a:lstStyle>
            <a:lvl1pPr algn="l">
              <a:lnSpc>
                <a:spcPct val="100000"/>
              </a:lnSpc>
              <a:defRPr sz="3600" b="1" i="0">
                <a:solidFill>
                  <a:schemeClr val="bg1"/>
                </a:solidFill>
                <a:latin typeface="+mj-lt"/>
                <a:ea typeface="Verdana" panose="020B0604030504040204" pitchFamily="34" charset="0"/>
                <a:cs typeface="Verdana" panose="020B0604030504040204" pitchFamily="34" charset="0"/>
              </a:defRPr>
            </a:lvl1pPr>
          </a:lstStyle>
          <a:p>
            <a:r>
              <a:rPr lang="en-GB" noProof="0"/>
              <a:t>Title</a:t>
            </a:r>
          </a:p>
        </p:txBody>
      </p:sp>
      <p:sp>
        <p:nvSpPr>
          <p:cNvPr id="17" name="Espace réservé pour une image  16">
            <a:extLst>
              <a:ext uri="{FF2B5EF4-FFF2-40B4-BE49-F238E27FC236}">
                <a16:creationId xmlns:a16="http://schemas.microsoft.com/office/drawing/2014/main" id="{A47EA4EA-2597-99C9-7F28-56E9FEE07C9A}"/>
              </a:ext>
            </a:extLst>
          </p:cNvPr>
          <p:cNvSpPr>
            <a:spLocks noGrp="1"/>
          </p:cNvSpPr>
          <p:nvPr>
            <p:ph type="pic" sz="quarter" idx="20"/>
          </p:nvPr>
        </p:nvSpPr>
        <p:spPr>
          <a:xfrm>
            <a:off x="303565" y="1237683"/>
            <a:ext cx="6479824" cy="4406579"/>
          </a:xfrm>
          <a:custGeom>
            <a:avLst/>
            <a:gdLst>
              <a:gd name="connsiteX0" fmla="*/ 2204504 w 6479824"/>
              <a:gd name="connsiteY0" fmla="*/ 0 h 4406579"/>
              <a:gd name="connsiteX1" fmla="*/ 6479824 w 6479824"/>
              <a:gd name="connsiteY1" fmla="*/ 0 h 4406579"/>
              <a:gd name="connsiteX2" fmla="*/ 6479824 w 6479824"/>
              <a:gd name="connsiteY2" fmla="*/ 2197826 h 4406579"/>
              <a:gd name="connsiteX3" fmla="*/ 6479544 w 6479824"/>
              <a:gd name="connsiteY3" fmla="*/ 2197826 h 4406579"/>
              <a:gd name="connsiteX4" fmla="*/ 6479824 w 6479824"/>
              <a:gd name="connsiteY4" fmla="*/ 2203379 h 4406579"/>
              <a:gd name="connsiteX5" fmla="*/ 4501889 w 6479824"/>
              <a:gd name="connsiteY5" fmla="*/ 4395204 h 4406579"/>
              <a:gd name="connsiteX6" fmla="*/ 4338104 w 6479824"/>
              <a:gd name="connsiteY6" fmla="*/ 4403475 h 4406579"/>
              <a:gd name="connsiteX7" fmla="*/ 4338104 w 6479824"/>
              <a:gd name="connsiteY7" fmla="*/ 4406579 h 4406579"/>
              <a:gd name="connsiteX8" fmla="*/ 4276624 w 6479824"/>
              <a:gd name="connsiteY8" fmla="*/ 4406579 h 4406579"/>
              <a:gd name="connsiteX9" fmla="*/ 2204504 w 6479824"/>
              <a:gd name="connsiteY9" fmla="*/ 4406579 h 4406579"/>
              <a:gd name="connsiteX10" fmla="*/ 2204504 w 6479824"/>
              <a:gd name="connsiteY10" fmla="*/ 4406513 h 4406579"/>
              <a:gd name="connsiteX11" fmla="*/ 2203200 w 6479824"/>
              <a:gd name="connsiteY11" fmla="*/ 4406579 h 4406579"/>
              <a:gd name="connsiteX12" fmla="*/ 0 w 6479824"/>
              <a:gd name="connsiteY12" fmla="*/ 2203379 h 4406579"/>
              <a:gd name="connsiteX13" fmla="*/ 2203200 w 6479824"/>
              <a:gd name="connsiteY13" fmla="*/ 179 h 4406579"/>
              <a:gd name="connsiteX14" fmla="*/ 2204504 w 6479824"/>
              <a:gd name="connsiteY14" fmla="*/ 245 h 440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9824" h="4406579">
                <a:moveTo>
                  <a:pt x="2204504" y="0"/>
                </a:moveTo>
                <a:lnTo>
                  <a:pt x="6479824" y="0"/>
                </a:lnTo>
                <a:lnTo>
                  <a:pt x="6479824" y="2197826"/>
                </a:lnTo>
                <a:lnTo>
                  <a:pt x="6479544" y="2197826"/>
                </a:lnTo>
                <a:lnTo>
                  <a:pt x="6479824" y="2203379"/>
                </a:lnTo>
                <a:cubicBezTo>
                  <a:pt x="6479824" y="3344124"/>
                  <a:pt x="5612866" y="4282379"/>
                  <a:pt x="4501889" y="4395204"/>
                </a:cubicBezTo>
                <a:lnTo>
                  <a:pt x="4338104" y="4403475"/>
                </a:lnTo>
                <a:lnTo>
                  <a:pt x="4338104" y="4406579"/>
                </a:lnTo>
                <a:lnTo>
                  <a:pt x="4276624" y="4406579"/>
                </a:lnTo>
                <a:lnTo>
                  <a:pt x="2204504" y="4406579"/>
                </a:lnTo>
                <a:lnTo>
                  <a:pt x="2204504" y="4406513"/>
                </a:lnTo>
                <a:lnTo>
                  <a:pt x="2203200" y="4406579"/>
                </a:lnTo>
                <a:cubicBezTo>
                  <a:pt x="986406" y="4406579"/>
                  <a:pt x="0" y="3420173"/>
                  <a:pt x="0" y="2203379"/>
                </a:cubicBezTo>
                <a:cubicBezTo>
                  <a:pt x="0" y="986585"/>
                  <a:pt x="986406" y="179"/>
                  <a:pt x="2203200" y="179"/>
                </a:cubicBezTo>
                <a:lnTo>
                  <a:pt x="2204504" y="245"/>
                </a:lnTo>
                <a:close/>
              </a:path>
            </a:pathLst>
          </a:custGeom>
        </p:spPr>
        <p:txBody>
          <a:bodyPr wrap="square" anchor="ctr">
            <a:noAutofit/>
          </a:bodyPr>
          <a:lstStyle>
            <a:lvl1pPr marL="0" indent="0" algn="ctr">
              <a:buFont typeface="Arial" panose="020B0604020202020204" pitchFamily="34" charset="0"/>
              <a:buNone/>
              <a:defRPr>
                <a:solidFill>
                  <a:schemeClr val="tx1"/>
                </a:solidFill>
              </a:defRPr>
            </a:lvl1pPr>
          </a:lstStyle>
          <a:p>
            <a:endParaRPr lang="en-GB" noProof="0"/>
          </a:p>
        </p:txBody>
      </p:sp>
      <p:sp>
        <p:nvSpPr>
          <p:cNvPr id="2" name="Sous-titre 2">
            <a:extLst>
              <a:ext uri="{FF2B5EF4-FFF2-40B4-BE49-F238E27FC236}">
                <a16:creationId xmlns:a16="http://schemas.microsoft.com/office/drawing/2014/main" id="{7EB932D8-947A-D8D7-D24E-FCAC4FA07BBC}"/>
              </a:ext>
            </a:extLst>
          </p:cNvPr>
          <p:cNvSpPr>
            <a:spLocks noGrp="1"/>
          </p:cNvSpPr>
          <p:nvPr>
            <p:ph type="subTitle" idx="1" hasCustomPrompt="1"/>
          </p:nvPr>
        </p:nvSpPr>
        <p:spPr>
          <a:xfrm>
            <a:off x="7069311" y="2058487"/>
            <a:ext cx="4608882" cy="306847"/>
          </a:xfrm>
          <a:prstGeom prst="rect">
            <a:avLst/>
          </a:prstGeom>
        </p:spPr>
        <p:txBody>
          <a:bodyPr anchor="b">
            <a:noAutofit/>
          </a:bodyPr>
          <a:lstStyle>
            <a:lvl1pPr marL="0" indent="0" algn="l">
              <a:buNone/>
              <a:defRPr sz="1200" b="0" i="0" spc="300">
                <a:solidFill>
                  <a:schemeClr val="bg1"/>
                </a:solidFill>
                <a:latin typeface="+mn-lt"/>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SECTION NUMBER/ SUBTITLE</a:t>
            </a:r>
          </a:p>
        </p:txBody>
      </p:sp>
    </p:spTree>
    <p:extLst>
      <p:ext uri="{BB962C8B-B14F-4D97-AF65-F5344CB8AC3E}">
        <p14:creationId xmlns:p14="http://schemas.microsoft.com/office/powerpoint/2010/main" val="37779767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Green section titl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8086D16-C425-1BC7-0C85-E10C16659F96}"/>
              </a:ext>
            </a:extLst>
          </p:cNvPr>
          <p:cNvSpPr/>
          <p:nvPr userDrawn="1"/>
        </p:nvSpPr>
        <p:spPr>
          <a:xfrm>
            <a:off x="0" y="0"/>
            <a:ext cx="12202633" cy="69008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Titre 1">
            <a:extLst>
              <a:ext uri="{FF2B5EF4-FFF2-40B4-BE49-F238E27FC236}">
                <a16:creationId xmlns:a16="http://schemas.microsoft.com/office/drawing/2014/main" id="{59498766-DA08-75EA-8073-17495259A6C7}"/>
              </a:ext>
            </a:extLst>
          </p:cNvPr>
          <p:cNvSpPr>
            <a:spLocks noGrp="1"/>
          </p:cNvSpPr>
          <p:nvPr>
            <p:ph type="ctrTitle" hasCustomPrompt="1"/>
          </p:nvPr>
        </p:nvSpPr>
        <p:spPr>
          <a:xfrm>
            <a:off x="7084290" y="2718613"/>
            <a:ext cx="4593903" cy="2044707"/>
          </a:xfrm>
          <a:prstGeom prst="rect">
            <a:avLst/>
          </a:prstGeom>
        </p:spPr>
        <p:txBody>
          <a:bodyPr anchor="t">
            <a:noAutofit/>
          </a:bodyPr>
          <a:lstStyle>
            <a:lvl1pPr algn="l">
              <a:lnSpc>
                <a:spcPct val="100000"/>
              </a:lnSpc>
              <a:defRPr sz="3600" b="1" i="0">
                <a:solidFill>
                  <a:schemeClr val="bg1"/>
                </a:solidFill>
                <a:latin typeface="+mj-lt"/>
                <a:ea typeface="Verdana" panose="020B0604030504040204" pitchFamily="34" charset="0"/>
                <a:cs typeface="Verdana" panose="020B0604030504040204" pitchFamily="34" charset="0"/>
              </a:defRPr>
            </a:lvl1pPr>
          </a:lstStyle>
          <a:p>
            <a:r>
              <a:rPr lang="en-GB" noProof="0"/>
              <a:t>Title</a:t>
            </a:r>
          </a:p>
        </p:txBody>
      </p:sp>
      <p:sp>
        <p:nvSpPr>
          <p:cNvPr id="17" name="Espace réservé pour une image  16">
            <a:extLst>
              <a:ext uri="{FF2B5EF4-FFF2-40B4-BE49-F238E27FC236}">
                <a16:creationId xmlns:a16="http://schemas.microsoft.com/office/drawing/2014/main" id="{A47EA4EA-2597-99C9-7F28-56E9FEE07C9A}"/>
              </a:ext>
            </a:extLst>
          </p:cNvPr>
          <p:cNvSpPr>
            <a:spLocks noGrp="1"/>
          </p:cNvSpPr>
          <p:nvPr>
            <p:ph type="pic" sz="quarter" idx="20"/>
          </p:nvPr>
        </p:nvSpPr>
        <p:spPr>
          <a:xfrm>
            <a:off x="303565" y="1237683"/>
            <a:ext cx="6479824" cy="4406579"/>
          </a:xfrm>
          <a:custGeom>
            <a:avLst/>
            <a:gdLst>
              <a:gd name="connsiteX0" fmla="*/ 2204504 w 6479824"/>
              <a:gd name="connsiteY0" fmla="*/ 0 h 4406579"/>
              <a:gd name="connsiteX1" fmla="*/ 6479824 w 6479824"/>
              <a:gd name="connsiteY1" fmla="*/ 0 h 4406579"/>
              <a:gd name="connsiteX2" fmla="*/ 6479824 w 6479824"/>
              <a:gd name="connsiteY2" fmla="*/ 2197826 h 4406579"/>
              <a:gd name="connsiteX3" fmla="*/ 6479544 w 6479824"/>
              <a:gd name="connsiteY3" fmla="*/ 2197826 h 4406579"/>
              <a:gd name="connsiteX4" fmla="*/ 6479824 w 6479824"/>
              <a:gd name="connsiteY4" fmla="*/ 2203379 h 4406579"/>
              <a:gd name="connsiteX5" fmla="*/ 4501889 w 6479824"/>
              <a:gd name="connsiteY5" fmla="*/ 4395204 h 4406579"/>
              <a:gd name="connsiteX6" fmla="*/ 4338104 w 6479824"/>
              <a:gd name="connsiteY6" fmla="*/ 4403475 h 4406579"/>
              <a:gd name="connsiteX7" fmla="*/ 4338104 w 6479824"/>
              <a:gd name="connsiteY7" fmla="*/ 4406579 h 4406579"/>
              <a:gd name="connsiteX8" fmla="*/ 4276624 w 6479824"/>
              <a:gd name="connsiteY8" fmla="*/ 4406579 h 4406579"/>
              <a:gd name="connsiteX9" fmla="*/ 2204504 w 6479824"/>
              <a:gd name="connsiteY9" fmla="*/ 4406579 h 4406579"/>
              <a:gd name="connsiteX10" fmla="*/ 2204504 w 6479824"/>
              <a:gd name="connsiteY10" fmla="*/ 4406513 h 4406579"/>
              <a:gd name="connsiteX11" fmla="*/ 2203200 w 6479824"/>
              <a:gd name="connsiteY11" fmla="*/ 4406579 h 4406579"/>
              <a:gd name="connsiteX12" fmla="*/ 0 w 6479824"/>
              <a:gd name="connsiteY12" fmla="*/ 2203379 h 4406579"/>
              <a:gd name="connsiteX13" fmla="*/ 2203200 w 6479824"/>
              <a:gd name="connsiteY13" fmla="*/ 179 h 4406579"/>
              <a:gd name="connsiteX14" fmla="*/ 2204504 w 6479824"/>
              <a:gd name="connsiteY14" fmla="*/ 245 h 440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9824" h="4406579">
                <a:moveTo>
                  <a:pt x="2204504" y="0"/>
                </a:moveTo>
                <a:lnTo>
                  <a:pt x="6479824" y="0"/>
                </a:lnTo>
                <a:lnTo>
                  <a:pt x="6479824" y="2197826"/>
                </a:lnTo>
                <a:lnTo>
                  <a:pt x="6479544" y="2197826"/>
                </a:lnTo>
                <a:lnTo>
                  <a:pt x="6479824" y="2203379"/>
                </a:lnTo>
                <a:cubicBezTo>
                  <a:pt x="6479824" y="3344124"/>
                  <a:pt x="5612866" y="4282379"/>
                  <a:pt x="4501889" y="4395204"/>
                </a:cubicBezTo>
                <a:lnTo>
                  <a:pt x="4338104" y="4403475"/>
                </a:lnTo>
                <a:lnTo>
                  <a:pt x="4338104" y="4406579"/>
                </a:lnTo>
                <a:lnTo>
                  <a:pt x="4276624" y="4406579"/>
                </a:lnTo>
                <a:lnTo>
                  <a:pt x="2204504" y="4406579"/>
                </a:lnTo>
                <a:lnTo>
                  <a:pt x="2204504" y="4406513"/>
                </a:lnTo>
                <a:lnTo>
                  <a:pt x="2203200" y="4406579"/>
                </a:lnTo>
                <a:cubicBezTo>
                  <a:pt x="986406" y="4406579"/>
                  <a:pt x="0" y="3420173"/>
                  <a:pt x="0" y="2203379"/>
                </a:cubicBezTo>
                <a:cubicBezTo>
                  <a:pt x="0" y="986585"/>
                  <a:pt x="986406" y="179"/>
                  <a:pt x="2203200" y="179"/>
                </a:cubicBezTo>
                <a:lnTo>
                  <a:pt x="2204504" y="245"/>
                </a:lnTo>
                <a:close/>
              </a:path>
            </a:pathLst>
          </a:custGeom>
        </p:spPr>
        <p:txBody>
          <a:bodyPr wrap="square" anchor="ctr">
            <a:noAutofit/>
          </a:bodyPr>
          <a:lstStyle>
            <a:lvl1pPr marL="0" indent="0" algn="ctr">
              <a:buFont typeface="Arial" panose="020B0604020202020204" pitchFamily="34" charset="0"/>
              <a:buNone/>
              <a:defRPr>
                <a:solidFill>
                  <a:schemeClr val="bg1"/>
                </a:solidFill>
              </a:defRPr>
            </a:lvl1pPr>
          </a:lstStyle>
          <a:p>
            <a:endParaRPr lang="en-GB" noProof="0"/>
          </a:p>
        </p:txBody>
      </p:sp>
      <p:sp>
        <p:nvSpPr>
          <p:cNvPr id="2" name="Sous-titre 2">
            <a:extLst>
              <a:ext uri="{FF2B5EF4-FFF2-40B4-BE49-F238E27FC236}">
                <a16:creationId xmlns:a16="http://schemas.microsoft.com/office/drawing/2014/main" id="{40B52BE3-5107-0A54-7B28-79B3E81F8D4C}"/>
              </a:ext>
            </a:extLst>
          </p:cNvPr>
          <p:cNvSpPr>
            <a:spLocks noGrp="1"/>
          </p:cNvSpPr>
          <p:nvPr>
            <p:ph type="subTitle" idx="1" hasCustomPrompt="1"/>
          </p:nvPr>
        </p:nvSpPr>
        <p:spPr>
          <a:xfrm>
            <a:off x="7069311" y="2058487"/>
            <a:ext cx="4608882" cy="306847"/>
          </a:xfrm>
          <a:prstGeom prst="rect">
            <a:avLst/>
          </a:prstGeom>
        </p:spPr>
        <p:txBody>
          <a:bodyPr anchor="b">
            <a:noAutofit/>
          </a:bodyPr>
          <a:lstStyle>
            <a:lvl1pPr marL="0" indent="0" algn="l">
              <a:buNone/>
              <a:defRPr sz="1200" b="0" i="0" spc="300">
                <a:solidFill>
                  <a:schemeClr val="bg1"/>
                </a:solidFill>
                <a:latin typeface="+mn-lt"/>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SECTION NUMBER/ SUBTITLE</a:t>
            </a:r>
          </a:p>
        </p:txBody>
      </p:sp>
    </p:spTree>
    <p:extLst>
      <p:ext uri="{BB962C8B-B14F-4D97-AF65-F5344CB8AC3E}">
        <p14:creationId xmlns:p14="http://schemas.microsoft.com/office/powerpoint/2010/main" val="31853016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Red section text ">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A240260-958F-F5B6-EDA1-7F63221F4752}"/>
              </a:ext>
            </a:extLst>
          </p:cNvPr>
          <p:cNvPicPr>
            <a:picLocks noChangeAspect="1"/>
          </p:cNvPicPr>
          <p:nvPr userDrawn="1"/>
        </p:nvPicPr>
        <p:blipFill>
          <a:blip r:embed="rId2"/>
          <a:stretch>
            <a:fillRect/>
          </a:stretch>
        </p:blipFill>
        <p:spPr>
          <a:xfrm>
            <a:off x="11577556" y="6362267"/>
            <a:ext cx="474844" cy="356133"/>
          </a:xfrm>
          <a:prstGeom prst="rect">
            <a:avLst/>
          </a:prstGeom>
        </p:spPr>
      </p:pic>
      <p:pic>
        <p:nvPicPr>
          <p:cNvPr id="6" name="Image 5">
            <a:extLst>
              <a:ext uri="{FF2B5EF4-FFF2-40B4-BE49-F238E27FC236}">
                <a16:creationId xmlns:a16="http://schemas.microsoft.com/office/drawing/2014/main" id="{6A9BFEC0-5DA3-56C2-248F-D500D2FE8364}"/>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8" name="Title 7">
            <a:extLst>
              <a:ext uri="{FF2B5EF4-FFF2-40B4-BE49-F238E27FC236}">
                <a16:creationId xmlns:a16="http://schemas.microsoft.com/office/drawing/2014/main" id="{8896185D-C189-43C8-56F0-DC714250B920}"/>
              </a:ext>
            </a:extLst>
          </p:cNvPr>
          <p:cNvSpPr>
            <a:spLocks noGrp="1"/>
          </p:cNvSpPr>
          <p:nvPr>
            <p:ph type="title" hasCustomPrompt="1"/>
          </p:nvPr>
        </p:nvSpPr>
        <p:spPr/>
        <p:txBody>
          <a:bodyPr/>
          <a:lstStyle/>
          <a:p>
            <a:r>
              <a:rPr lang="en-US" dirty="0"/>
              <a:t>Title</a:t>
            </a:r>
            <a:endParaRPr lang="en-GB" dirty="0"/>
          </a:p>
        </p:txBody>
      </p:sp>
      <p:sp>
        <p:nvSpPr>
          <p:cNvPr id="2" name="Content Placeholder 9">
            <a:extLst>
              <a:ext uri="{FF2B5EF4-FFF2-40B4-BE49-F238E27FC236}">
                <a16:creationId xmlns:a16="http://schemas.microsoft.com/office/drawing/2014/main" id="{112190F2-119D-1880-693A-C35BB81F9E50}"/>
              </a:ext>
            </a:extLst>
          </p:cNvPr>
          <p:cNvSpPr>
            <a:spLocks noGrp="1"/>
          </p:cNvSpPr>
          <p:nvPr>
            <p:ph sz="quarter" idx="11"/>
          </p:nvPr>
        </p:nvSpPr>
        <p:spPr>
          <a:xfrm>
            <a:off x="838200" y="1365250"/>
            <a:ext cx="10515599" cy="4802188"/>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6"/>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6"/>
              </a:buBlip>
              <a:tabLst/>
            </a:pPr>
            <a:r>
              <a:rPr lang="en-GB" dirty="0"/>
              <a:t>Third level</a:t>
            </a:r>
          </a:p>
        </p:txBody>
      </p:sp>
    </p:spTree>
    <p:extLst>
      <p:ext uri="{BB962C8B-B14F-4D97-AF65-F5344CB8AC3E}">
        <p14:creationId xmlns:p14="http://schemas.microsoft.com/office/powerpoint/2010/main" val="28428915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nk section text ">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A240260-958F-F5B6-EDA1-7F63221F4752}"/>
              </a:ext>
            </a:extLst>
          </p:cNvPr>
          <p:cNvPicPr>
            <a:picLocks noChangeAspect="1"/>
          </p:cNvPicPr>
          <p:nvPr userDrawn="1"/>
        </p:nvPicPr>
        <p:blipFill>
          <a:blip r:embed="rId2"/>
          <a:stretch>
            <a:fillRect/>
          </a:stretch>
        </p:blipFill>
        <p:spPr>
          <a:xfrm>
            <a:off x="11577556" y="6362267"/>
            <a:ext cx="474844" cy="356133"/>
          </a:xfrm>
          <a:prstGeom prst="rect">
            <a:avLst/>
          </a:prstGeom>
        </p:spPr>
      </p:pic>
      <p:pic>
        <p:nvPicPr>
          <p:cNvPr id="6" name="Image 5">
            <a:extLst>
              <a:ext uri="{FF2B5EF4-FFF2-40B4-BE49-F238E27FC236}">
                <a16:creationId xmlns:a16="http://schemas.microsoft.com/office/drawing/2014/main" id="{6A9BFEC0-5DA3-56C2-248F-D500D2FE8364}"/>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3" name="Title 2">
            <a:extLst>
              <a:ext uri="{FF2B5EF4-FFF2-40B4-BE49-F238E27FC236}">
                <a16:creationId xmlns:a16="http://schemas.microsoft.com/office/drawing/2014/main" id="{A29F137C-E460-9399-CD33-4A2C4360A875}"/>
              </a:ext>
            </a:extLst>
          </p:cNvPr>
          <p:cNvSpPr>
            <a:spLocks noGrp="1"/>
          </p:cNvSpPr>
          <p:nvPr>
            <p:ph type="title" hasCustomPrompt="1"/>
          </p:nvPr>
        </p:nvSpPr>
        <p:spPr/>
        <p:txBody>
          <a:bodyPr/>
          <a:lstStyle/>
          <a:p>
            <a:r>
              <a:rPr lang="en-US" dirty="0"/>
              <a:t>Title</a:t>
            </a:r>
            <a:endParaRPr lang="en-GB" dirty="0"/>
          </a:p>
        </p:txBody>
      </p:sp>
      <p:sp>
        <p:nvSpPr>
          <p:cNvPr id="5" name="Content Placeholder 9">
            <a:extLst>
              <a:ext uri="{FF2B5EF4-FFF2-40B4-BE49-F238E27FC236}">
                <a16:creationId xmlns:a16="http://schemas.microsoft.com/office/drawing/2014/main" id="{83BA3B39-EAE1-433A-6A33-289E6A2626EF}"/>
              </a:ext>
            </a:extLst>
          </p:cNvPr>
          <p:cNvSpPr>
            <a:spLocks noGrp="1"/>
          </p:cNvSpPr>
          <p:nvPr>
            <p:ph sz="quarter" idx="11"/>
          </p:nvPr>
        </p:nvSpPr>
        <p:spPr>
          <a:xfrm>
            <a:off x="838200" y="1365250"/>
            <a:ext cx="10515599" cy="4802188"/>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6"/>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6"/>
              </a:buBlip>
              <a:tabLst/>
            </a:pPr>
            <a:r>
              <a:rPr lang="en-GB" dirty="0"/>
              <a:t>Third level</a:t>
            </a:r>
          </a:p>
        </p:txBody>
      </p:sp>
    </p:spTree>
    <p:extLst>
      <p:ext uri="{BB962C8B-B14F-4D97-AF65-F5344CB8AC3E}">
        <p14:creationId xmlns:p14="http://schemas.microsoft.com/office/powerpoint/2010/main" val="23868739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Grey section text ">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A240260-958F-F5B6-EDA1-7F63221F4752}"/>
              </a:ext>
            </a:extLst>
          </p:cNvPr>
          <p:cNvPicPr>
            <a:picLocks noChangeAspect="1"/>
          </p:cNvPicPr>
          <p:nvPr userDrawn="1"/>
        </p:nvPicPr>
        <p:blipFill>
          <a:blip r:embed="rId2"/>
          <a:stretch>
            <a:fillRect/>
          </a:stretch>
        </p:blipFill>
        <p:spPr>
          <a:xfrm>
            <a:off x="11577556" y="6362267"/>
            <a:ext cx="474844" cy="356133"/>
          </a:xfrm>
          <a:prstGeom prst="rect">
            <a:avLst/>
          </a:prstGeom>
        </p:spPr>
      </p:pic>
      <p:sp>
        <p:nvSpPr>
          <p:cNvPr id="7" name="Title 6">
            <a:extLst>
              <a:ext uri="{FF2B5EF4-FFF2-40B4-BE49-F238E27FC236}">
                <a16:creationId xmlns:a16="http://schemas.microsoft.com/office/drawing/2014/main" id="{6F0CCA9F-64B1-86D3-B610-B2B226EAAF6F}"/>
              </a:ext>
            </a:extLst>
          </p:cNvPr>
          <p:cNvSpPr>
            <a:spLocks noGrp="1"/>
          </p:cNvSpPr>
          <p:nvPr>
            <p:ph type="title" hasCustomPrompt="1"/>
          </p:nvPr>
        </p:nvSpPr>
        <p:spPr/>
        <p:txBody>
          <a:bodyPr/>
          <a:lstStyle/>
          <a:p>
            <a:r>
              <a:rPr lang="en-US" dirty="0"/>
              <a:t>Title</a:t>
            </a:r>
            <a:endParaRPr lang="en-GB" dirty="0"/>
          </a:p>
        </p:txBody>
      </p:sp>
      <p:pic>
        <p:nvPicPr>
          <p:cNvPr id="8" name="Image 5">
            <a:extLst>
              <a:ext uri="{FF2B5EF4-FFF2-40B4-BE49-F238E27FC236}">
                <a16:creationId xmlns:a16="http://schemas.microsoft.com/office/drawing/2014/main" id="{362E6140-FFAE-26F1-DE48-719AB018F13E}"/>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3" name="Content Placeholder 9">
            <a:extLst>
              <a:ext uri="{FF2B5EF4-FFF2-40B4-BE49-F238E27FC236}">
                <a16:creationId xmlns:a16="http://schemas.microsoft.com/office/drawing/2014/main" id="{8E097653-5197-A0E7-0D0F-5503D8FF9E9F}"/>
              </a:ext>
            </a:extLst>
          </p:cNvPr>
          <p:cNvSpPr>
            <a:spLocks noGrp="1"/>
          </p:cNvSpPr>
          <p:nvPr>
            <p:ph sz="quarter" idx="11"/>
          </p:nvPr>
        </p:nvSpPr>
        <p:spPr>
          <a:xfrm>
            <a:off x="838200" y="1365250"/>
            <a:ext cx="10515599" cy="4802188"/>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6"/>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6"/>
              </a:buBlip>
              <a:tabLst/>
            </a:pPr>
            <a:r>
              <a:rPr lang="en-GB" dirty="0"/>
              <a:t>Third level</a:t>
            </a:r>
          </a:p>
        </p:txBody>
      </p:sp>
    </p:spTree>
    <p:extLst>
      <p:ext uri="{BB962C8B-B14F-4D97-AF65-F5344CB8AC3E}">
        <p14:creationId xmlns:p14="http://schemas.microsoft.com/office/powerpoint/2010/main" val="953981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Green section text ">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A240260-958F-F5B6-EDA1-7F63221F4752}"/>
              </a:ext>
            </a:extLst>
          </p:cNvPr>
          <p:cNvPicPr>
            <a:picLocks noChangeAspect="1"/>
          </p:cNvPicPr>
          <p:nvPr userDrawn="1"/>
        </p:nvPicPr>
        <p:blipFill>
          <a:blip r:embed="rId2"/>
          <a:stretch>
            <a:fillRect/>
          </a:stretch>
        </p:blipFill>
        <p:spPr>
          <a:xfrm>
            <a:off x="11577556" y="6362267"/>
            <a:ext cx="474844" cy="356133"/>
          </a:xfrm>
          <a:prstGeom prst="rect">
            <a:avLst/>
          </a:prstGeom>
        </p:spPr>
      </p:pic>
      <p:sp>
        <p:nvSpPr>
          <p:cNvPr id="2" name="Title 1">
            <a:extLst>
              <a:ext uri="{FF2B5EF4-FFF2-40B4-BE49-F238E27FC236}">
                <a16:creationId xmlns:a16="http://schemas.microsoft.com/office/drawing/2014/main" id="{89364D93-5897-7C43-6A16-6A175307F45C}"/>
              </a:ext>
            </a:extLst>
          </p:cNvPr>
          <p:cNvSpPr>
            <a:spLocks noGrp="1"/>
          </p:cNvSpPr>
          <p:nvPr>
            <p:ph type="title" hasCustomPrompt="1"/>
          </p:nvPr>
        </p:nvSpPr>
        <p:spPr/>
        <p:txBody>
          <a:bodyPr/>
          <a:lstStyle/>
          <a:p>
            <a:r>
              <a:rPr lang="en-US" dirty="0"/>
              <a:t>Title</a:t>
            </a:r>
            <a:endParaRPr lang="en-GB" dirty="0"/>
          </a:p>
        </p:txBody>
      </p:sp>
      <p:pic>
        <p:nvPicPr>
          <p:cNvPr id="5" name="Image 5">
            <a:extLst>
              <a:ext uri="{FF2B5EF4-FFF2-40B4-BE49-F238E27FC236}">
                <a16:creationId xmlns:a16="http://schemas.microsoft.com/office/drawing/2014/main" id="{A510E9E1-90A9-831D-C2F6-C212AB9CE9CF}"/>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6" name="Content Placeholder 9">
            <a:extLst>
              <a:ext uri="{FF2B5EF4-FFF2-40B4-BE49-F238E27FC236}">
                <a16:creationId xmlns:a16="http://schemas.microsoft.com/office/drawing/2014/main" id="{9E9BDC3A-E9DB-753C-35A5-4FAB18E7EB98}"/>
              </a:ext>
            </a:extLst>
          </p:cNvPr>
          <p:cNvSpPr>
            <a:spLocks noGrp="1"/>
          </p:cNvSpPr>
          <p:nvPr>
            <p:ph sz="quarter" idx="11"/>
          </p:nvPr>
        </p:nvSpPr>
        <p:spPr>
          <a:xfrm>
            <a:off x="838200" y="1365250"/>
            <a:ext cx="10515599" cy="4802188"/>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6"/>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6"/>
              </a:buBlip>
              <a:tabLst/>
            </a:pPr>
            <a:r>
              <a:rPr lang="en-GB" dirty="0"/>
              <a:t>Third level</a:t>
            </a:r>
          </a:p>
        </p:txBody>
      </p:sp>
    </p:spTree>
    <p:extLst>
      <p:ext uri="{BB962C8B-B14F-4D97-AF65-F5344CB8AC3E}">
        <p14:creationId xmlns:p14="http://schemas.microsoft.com/office/powerpoint/2010/main" val="2721930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ith picture">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0B3413D0-F0C5-B0D1-C1C4-682D69D9BB98}"/>
              </a:ext>
            </a:extLst>
          </p:cNvPr>
          <p:cNvSpPr>
            <a:spLocks noGrp="1"/>
          </p:cNvSpPr>
          <p:nvPr>
            <p:ph type="body" idx="1" hasCustomPrompt="1"/>
          </p:nvPr>
        </p:nvSpPr>
        <p:spPr>
          <a:xfrm>
            <a:off x="410813" y="2481027"/>
            <a:ext cx="5685187" cy="426204"/>
          </a:xfrm>
          <a:prstGeom prst="rect">
            <a:avLst/>
          </a:prstGeom>
        </p:spPr>
        <p:txBody>
          <a:bodyPr anchor="ctr">
            <a:noAutofit/>
          </a:bodyPr>
          <a:lstStyle>
            <a:lvl1pPr marL="0" indent="0" algn="l">
              <a:buNone/>
              <a:defRPr sz="1200" b="0" i="0" cap="all" spc="300" baseline="0">
                <a:solidFill>
                  <a:schemeClr val="tx1"/>
                </a:solidFill>
                <a:latin typeface="Corbel" panose="020B0503020204020204" pitchFamily="34" charset="0"/>
                <a:cs typeface="Gill Sans" panose="020B05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noProof="0" dirty="0"/>
              <a:t>SUB-TITLE</a:t>
            </a:r>
          </a:p>
        </p:txBody>
      </p:sp>
      <p:sp>
        <p:nvSpPr>
          <p:cNvPr id="7" name="Espace réservé pour une image  6">
            <a:extLst>
              <a:ext uri="{FF2B5EF4-FFF2-40B4-BE49-F238E27FC236}">
                <a16:creationId xmlns:a16="http://schemas.microsoft.com/office/drawing/2014/main" id="{F880213D-89B1-3800-87F3-0045D35E0A46}"/>
              </a:ext>
            </a:extLst>
          </p:cNvPr>
          <p:cNvSpPr>
            <a:spLocks noGrp="1"/>
          </p:cNvSpPr>
          <p:nvPr>
            <p:ph type="pic" sz="quarter" idx="10"/>
          </p:nvPr>
        </p:nvSpPr>
        <p:spPr>
          <a:xfrm>
            <a:off x="7415213" y="0"/>
            <a:ext cx="4776787" cy="6858000"/>
          </a:xfrm>
          <a:prstGeom prst="rect">
            <a:avLst/>
          </a:prstGeom>
        </p:spPr>
        <p:txBody>
          <a:bodyPr/>
          <a:lstStyle/>
          <a:p>
            <a:endParaRPr lang="fr-FR"/>
          </a:p>
        </p:txBody>
      </p:sp>
      <p:pic>
        <p:nvPicPr>
          <p:cNvPr id="8" name="Image 7">
            <a:extLst>
              <a:ext uri="{FF2B5EF4-FFF2-40B4-BE49-F238E27FC236}">
                <a16:creationId xmlns:a16="http://schemas.microsoft.com/office/drawing/2014/main" id="{C304F84F-F1E5-7B79-33D4-5383FF6BE8CC}"/>
              </a:ext>
            </a:extLst>
          </p:cNvPr>
          <p:cNvPicPr>
            <a:picLocks noChangeAspect="1"/>
          </p:cNvPicPr>
          <p:nvPr userDrawn="1"/>
        </p:nvPicPr>
        <p:blipFill>
          <a:blip r:embed="rId2"/>
          <a:stretch>
            <a:fillRect/>
          </a:stretch>
        </p:blipFill>
        <p:spPr>
          <a:xfrm>
            <a:off x="543913" y="520351"/>
            <a:ext cx="2727302" cy="1311202"/>
          </a:xfrm>
          <a:prstGeom prst="rect">
            <a:avLst/>
          </a:prstGeom>
        </p:spPr>
      </p:pic>
      <p:sp>
        <p:nvSpPr>
          <p:cNvPr id="4" name="Titre 1">
            <a:extLst>
              <a:ext uri="{FF2B5EF4-FFF2-40B4-BE49-F238E27FC236}">
                <a16:creationId xmlns:a16="http://schemas.microsoft.com/office/drawing/2014/main" id="{6174D3E9-3CB8-1293-F324-12517D2E2DF2}"/>
              </a:ext>
            </a:extLst>
          </p:cNvPr>
          <p:cNvSpPr>
            <a:spLocks noGrp="1"/>
          </p:cNvSpPr>
          <p:nvPr>
            <p:ph type="title" hasCustomPrompt="1"/>
          </p:nvPr>
        </p:nvSpPr>
        <p:spPr>
          <a:xfrm>
            <a:off x="410813" y="3052800"/>
            <a:ext cx="6817301" cy="1309483"/>
          </a:xfrm>
          <a:prstGeom prst="rect">
            <a:avLst/>
          </a:prstGeom>
        </p:spPr>
        <p:txBody>
          <a:bodyPr anchor="t">
            <a:noAutofit/>
          </a:bodyPr>
          <a:lstStyle>
            <a:lvl1pPr algn="l" defTabSz="914400" rtl="0" eaLnBrk="1" latinLnBrk="0" hangingPunct="1">
              <a:lnSpc>
                <a:spcPct val="80000"/>
              </a:lnSpc>
              <a:spcBef>
                <a:spcPct val="0"/>
              </a:spcBef>
              <a:buNone/>
              <a:defRPr lang="en-GB" sz="4400" b="0" i="0" kern="1200" noProof="0" dirty="0">
                <a:solidFill>
                  <a:schemeClr val="tx1"/>
                </a:solidFill>
                <a:latin typeface="+mj-lt"/>
                <a:ea typeface="Verdana" panose="020B0604030504040204" pitchFamily="34" charset="0"/>
                <a:cs typeface="Gill Sans" panose="020B0502020104020203" pitchFamily="34" charset="-79"/>
              </a:defRPr>
            </a:lvl1pPr>
          </a:lstStyle>
          <a:p>
            <a:r>
              <a:rPr lang="en-GB" noProof="0" dirty="0"/>
              <a:t>Title</a:t>
            </a:r>
          </a:p>
        </p:txBody>
      </p:sp>
      <p:sp>
        <p:nvSpPr>
          <p:cNvPr id="6" name="Espace réservé du texte 4">
            <a:extLst>
              <a:ext uri="{FF2B5EF4-FFF2-40B4-BE49-F238E27FC236}">
                <a16:creationId xmlns:a16="http://schemas.microsoft.com/office/drawing/2014/main" id="{14BD102C-AA50-9B30-F804-3089D180E781}"/>
              </a:ext>
            </a:extLst>
          </p:cNvPr>
          <p:cNvSpPr>
            <a:spLocks noGrp="1"/>
          </p:cNvSpPr>
          <p:nvPr>
            <p:ph type="body" sz="quarter" idx="14" hasCustomPrompt="1"/>
          </p:nvPr>
        </p:nvSpPr>
        <p:spPr>
          <a:xfrm>
            <a:off x="411164" y="5351168"/>
            <a:ext cx="2724150" cy="261711"/>
          </a:xfrm>
          <a:prstGeom prst="rect">
            <a:avLst/>
          </a:prstGeom>
        </p:spPr>
        <p:txBody>
          <a:bodyPr>
            <a:noAutofit/>
          </a:bodyPr>
          <a:lstStyle>
            <a:lvl1pPr marL="0" indent="0">
              <a:buNone/>
              <a:defRPr sz="1600" b="0"/>
            </a:lvl1pPr>
          </a:lstStyle>
          <a:p>
            <a:pPr lvl="0"/>
            <a:r>
              <a:rPr lang="en-GB" noProof="0" dirty="0"/>
              <a:t>Date and location</a:t>
            </a:r>
          </a:p>
        </p:txBody>
      </p:sp>
      <p:sp>
        <p:nvSpPr>
          <p:cNvPr id="9" name="Espace réservé du texte 4">
            <a:extLst>
              <a:ext uri="{FF2B5EF4-FFF2-40B4-BE49-F238E27FC236}">
                <a16:creationId xmlns:a16="http://schemas.microsoft.com/office/drawing/2014/main" id="{F42A1719-D5FD-C104-F48D-FEF55559DE50}"/>
              </a:ext>
            </a:extLst>
          </p:cNvPr>
          <p:cNvSpPr>
            <a:spLocks noGrp="1"/>
          </p:cNvSpPr>
          <p:nvPr>
            <p:ph type="body" sz="quarter" idx="15" hasCustomPrompt="1"/>
          </p:nvPr>
        </p:nvSpPr>
        <p:spPr>
          <a:xfrm>
            <a:off x="410813" y="5062405"/>
            <a:ext cx="2724150" cy="261711"/>
          </a:xfrm>
          <a:prstGeom prst="rect">
            <a:avLst/>
          </a:prstGeom>
        </p:spPr>
        <p:txBody>
          <a:bodyPr>
            <a:noAutofit/>
          </a:bodyPr>
          <a:lstStyle>
            <a:lvl1pPr marL="0" indent="0">
              <a:buNone/>
              <a:defRPr sz="1600" b="1"/>
            </a:lvl1pPr>
          </a:lstStyle>
          <a:p>
            <a:pPr lvl="0"/>
            <a:r>
              <a:rPr lang="en-GB" noProof="0" dirty="0"/>
              <a:t>Author, Group name </a:t>
            </a:r>
          </a:p>
        </p:txBody>
      </p:sp>
      <p:pic>
        <p:nvPicPr>
          <p:cNvPr id="11" name="Picture 10" descr="A logo with orange and grey letters&#10;&#10;Description automatically generated">
            <a:extLst>
              <a:ext uri="{FF2B5EF4-FFF2-40B4-BE49-F238E27FC236}">
                <a16:creationId xmlns:a16="http://schemas.microsoft.com/office/drawing/2014/main" id="{6DAA9095-74D9-EEBF-5F10-15053C77C26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10812" y="6163222"/>
            <a:ext cx="1054917" cy="507172"/>
          </a:xfrm>
          <a:prstGeom prst="rect">
            <a:avLst/>
          </a:prstGeom>
        </p:spPr>
      </p:pic>
    </p:spTree>
    <p:extLst>
      <p:ext uri="{BB962C8B-B14F-4D97-AF65-F5344CB8AC3E}">
        <p14:creationId xmlns:p14="http://schemas.microsoft.com/office/powerpoint/2010/main" val="1676216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ue section text ">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A240260-958F-F5B6-EDA1-7F63221F4752}"/>
              </a:ext>
            </a:extLst>
          </p:cNvPr>
          <p:cNvPicPr>
            <a:picLocks noChangeAspect="1"/>
          </p:cNvPicPr>
          <p:nvPr userDrawn="1"/>
        </p:nvPicPr>
        <p:blipFill>
          <a:blip r:embed="rId2"/>
          <a:stretch>
            <a:fillRect/>
          </a:stretch>
        </p:blipFill>
        <p:spPr>
          <a:xfrm>
            <a:off x="11577556" y="6362267"/>
            <a:ext cx="474844" cy="356133"/>
          </a:xfrm>
          <a:prstGeom prst="rect">
            <a:avLst/>
          </a:prstGeom>
        </p:spPr>
      </p:pic>
      <p:sp>
        <p:nvSpPr>
          <p:cNvPr id="2" name="Title 1">
            <a:extLst>
              <a:ext uri="{FF2B5EF4-FFF2-40B4-BE49-F238E27FC236}">
                <a16:creationId xmlns:a16="http://schemas.microsoft.com/office/drawing/2014/main" id="{7BEA09CA-36EE-F3C0-0BBA-9FB96C243FB4}"/>
              </a:ext>
            </a:extLst>
          </p:cNvPr>
          <p:cNvSpPr>
            <a:spLocks noGrp="1"/>
          </p:cNvSpPr>
          <p:nvPr>
            <p:ph type="title" hasCustomPrompt="1"/>
          </p:nvPr>
        </p:nvSpPr>
        <p:spPr/>
        <p:txBody>
          <a:bodyPr/>
          <a:lstStyle/>
          <a:p>
            <a:r>
              <a:rPr lang="en-US" dirty="0"/>
              <a:t>Title</a:t>
            </a:r>
            <a:endParaRPr lang="en-GB" dirty="0"/>
          </a:p>
        </p:txBody>
      </p:sp>
      <p:pic>
        <p:nvPicPr>
          <p:cNvPr id="6" name="Image 5">
            <a:extLst>
              <a:ext uri="{FF2B5EF4-FFF2-40B4-BE49-F238E27FC236}">
                <a16:creationId xmlns:a16="http://schemas.microsoft.com/office/drawing/2014/main" id="{C488ACDC-796B-3D38-6C7C-66BA405ADC35}"/>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5" name="Content Placeholder 9">
            <a:extLst>
              <a:ext uri="{FF2B5EF4-FFF2-40B4-BE49-F238E27FC236}">
                <a16:creationId xmlns:a16="http://schemas.microsoft.com/office/drawing/2014/main" id="{91B84487-9C16-DBA9-4F45-D4B5DB2A7605}"/>
              </a:ext>
            </a:extLst>
          </p:cNvPr>
          <p:cNvSpPr>
            <a:spLocks noGrp="1"/>
          </p:cNvSpPr>
          <p:nvPr>
            <p:ph sz="quarter" idx="11"/>
          </p:nvPr>
        </p:nvSpPr>
        <p:spPr>
          <a:xfrm>
            <a:off x="838200" y="1365250"/>
            <a:ext cx="10515599" cy="4802188"/>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6"/>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6"/>
              </a:buBlip>
              <a:tabLst/>
            </a:pPr>
            <a:r>
              <a:rPr lang="en-GB" dirty="0"/>
              <a:t>Third level</a:t>
            </a:r>
          </a:p>
        </p:txBody>
      </p:sp>
    </p:spTree>
    <p:extLst>
      <p:ext uri="{BB962C8B-B14F-4D97-AF65-F5344CB8AC3E}">
        <p14:creationId xmlns:p14="http://schemas.microsoft.com/office/powerpoint/2010/main" val="36674380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Red section content pictures">
    <p:spTree>
      <p:nvGrpSpPr>
        <p:cNvPr id="1" name=""/>
        <p:cNvGrpSpPr/>
        <p:nvPr/>
      </p:nvGrpSpPr>
      <p:grpSpPr>
        <a:xfrm>
          <a:off x="0" y="0"/>
          <a:ext cx="0" cy="0"/>
          <a:chOff x="0" y="0"/>
          <a:chExt cx="0" cy="0"/>
        </a:xfrm>
      </p:grpSpPr>
      <p:sp>
        <p:nvSpPr>
          <p:cNvPr id="5" name="Rectangle : avec coins arrondis en haut 4">
            <a:extLst>
              <a:ext uri="{FF2B5EF4-FFF2-40B4-BE49-F238E27FC236}">
                <a16:creationId xmlns:a16="http://schemas.microsoft.com/office/drawing/2014/main" id="{3DCF99A6-67DF-D9BC-C50D-0A87828E102D}"/>
              </a:ext>
            </a:extLst>
          </p:cNvPr>
          <p:cNvSpPr/>
          <p:nvPr userDrawn="1"/>
        </p:nvSpPr>
        <p:spPr>
          <a:xfrm>
            <a:off x="0" y="1222745"/>
            <a:ext cx="12192000"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a:extLst>
              <a:ext uri="{FF2B5EF4-FFF2-40B4-BE49-F238E27FC236}">
                <a16:creationId xmlns:a16="http://schemas.microsoft.com/office/drawing/2014/main" id="{F6B3CDA9-572A-C618-F5C1-D5F99D203D62}"/>
              </a:ext>
            </a:extLst>
          </p:cNvPr>
          <p:cNvSpPr>
            <a:spLocks noGrp="1"/>
          </p:cNvSpPr>
          <p:nvPr>
            <p:ph idx="1" hasCustomPrompt="1"/>
          </p:nvPr>
        </p:nvSpPr>
        <p:spPr>
          <a:xfrm>
            <a:off x="838200" y="1672911"/>
            <a:ext cx="10515600" cy="2354638"/>
          </a:xfrm>
          <a:prstGeom prst="rect">
            <a:avLst/>
          </a:prstGeom>
        </p:spPr>
        <p:txBody>
          <a:bodyPr>
            <a:noAutofit/>
          </a:bodyPr>
          <a:lstStyle>
            <a:lvl1pPr>
              <a:defRPr sz="2400"/>
            </a:lvl1pPr>
          </a:lstStyle>
          <a:p>
            <a:pPr lvl="0"/>
            <a:r>
              <a:rPr lang="en-GB" noProof="0" dirty="0"/>
              <a:t>Click to modify</a:t>
            </a: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5" name="Espace réservé pour une image  34">
            <a:extLst>
              <a:ext uri="{FF2B5EF4-FFF2-40B4-BE49-F238E27FC236}">
                <a16:creationId xmlns:a16="http://schemas.microsoft.com/office/drawing/2014/main" id="{A645C968-F0EE-32F7-4625-893A218543EA}"/>
              </a:ext>
            </a:extLst>
          </p:cNvPr>
          <p:cNvSpPr>
            <a:spLocks noGrp="1"/>
          </p:cNvSpPr>
          <p:nvPr>
            <p:ph type="pic" sz="quarter" idx="13"/>
          </p:nvPr>
        </p:nvSpPr>
        <p:spPr>
          <a:xfrm>
            <a:off x="838201"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endParaRPr lang="en-GB" noProof="0"/>
          </a:p>
        </p:txBody>
      </p:sp>
      <p:sp>
        <p:nvSpPr>
          <p:cNvPr id="41" name="Espace réservé pour une image  40">
            <a:extLst>
              <a:ext uri="{FF2B5EF4-FFF2-40B4-BE49-F238E27FC236}">
                <a16:creationId xmlns:a16="http://schemas.microsoft.com/office/drawing/2014/main" id="{E78266C7-8721-F11F-D042-62D33616610C}"/>
              </a:ext>
            </a:extLst>
          </p:cNvPr>
          <p:cNvSpPr>
            <a:spLocks noGrp="1"/>
          </p:cNvSpPr>
          <p:nvPr>
            <p:ph type="pic" sz="quarter" idx="14"/>
          </p:nvPr>
        </p:nvSpPr>
        <p:spPr>
          <a:xfrm>
            <a:off x="8020778"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endParaRPr lang="en-GB" noProof="0"/>
          </a:p>
        </p:txBody>
      </p:sp>
      <p:sp>
        <p:nvSpPr>
          <p:cNvPr id="42" name="Espace réservé pour une image  41">
            <a:extLst>
              <a:ext uri="{FF2B5EF4-FFF2-40B4-BE49-F238E27FC236}">
                <a16:creationId xmlns:a16="http://schemas.microsoft.com/office/drawing/2014/main" id="{8F6D8692-7B6B-CC2C-89A5-37D0AEFA2224}"/>
              </a:ext>
            </a:extLst>
          </p:cNvPr>
          <p:cNvSpPr>
            <a:spLocks noGrp="1"/>
          </p:cNvSpPr>
          <p:nvPr>
            <p:ph type="pic" sz="quarter" idx="15"/>
          </p:nvPr>
        </p:nvSpPr>
        <p:spPr>
          <a:xfrm>
            <a:off x="4429490"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endParaRPr lang="en-GB" noProof="0"/>
          </a:p>
        </p:txBody>
      </p:sp>
      <p:pic>
        <p:nvPicPr>
          <p:cNvPr id="6" name="Image 5">
            <a:extLst>
              <a:ext uri="{FF2B5EF4-FFF2-40B4-BE49-F238E27FC236}">
                <a16:creationId xmlns:a16="http://schemas.microsoft.com/office/drawing/2014/main" id="{C45D891C-6969-239C-3B65-2BC05D1B9A7C}"/>
              </a:ext>
            </a:extLst>
          </p:cNvPr>
          <p:cNvPicPr>
            <a:picLocks noChangeAspect="1"/>
          </p:cNvPicPr>
          <p:nvPr userDrawn="1"/>
        </p:nvPicPr>
        <p:blipFill>
          <a:blip r:embed="rId3"/>
          <a:stretch>
            <a:fillRect/>
          </a:stretch>
        </p:blipFill>
        <p:spPr>
          <a:xfrm>
            <a:off x="202295" y="201600"/>
            <a:ext cx="514292" cy="506729"/>
          </a:xfrm>
          <a:prstGeom prst="rect">
            <a:avLst/>
          </a:prstGeom>
        </p:spPr>
      </p:pic>
      <p:sp>
        <p:nvSpPr>
          <p:cNvPr id="2" name="Title 1">
            <a:extLst>
              <a:ext uri="{FF2B5EF4-FFF2-40B4-BE49-F238E27FC236}">
                <a16:creationId xmlns:a16="http://schemas.microsoft.com/office/drawing/2014/main" id="{B2C751B8-43CB-171F-4934-1C39A27CCA67}"/>
              </a:ext>
            </a:extLst>
          </p:cNvPr>
          <p:cNvSpPr>
            <a:spLocks noGrp="1"/>
          </p:cNvSpPr>
          <p:nvPr>
            <p:ph type="title" hasCustomPrompt="1"/>
          </p:nvPr>
        </p:nvSpPr>
        <p:spPr/>
        <p:txBody>
          <a:bodyPr/>
          <a:lstStyle/>
          <a:p>
            <a:r>
              <a:rPr lang="en-GB" dirty="0"/>
              <a:t>Title</a:t>
            </a:r>
          </a:p>
        </p:txBody>
      </p:sp>
    </p:spTree>
    <p:extLst>
      <p:ext uri="{BB962C8B-B14F-4D97-AF65-F5344CB8AC3E}">
        <p14:creationId xmlns:p14="http://schemas.microsoft.com/office/powerpoint/2010/main" val="42477279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nk section content pictures">
    <p:spTree>
      <p:nvGrpSpPr>
        <p:cNvPr id="1" name=""/>
        <p:cNvGrpSpPr/>
        <p:nvPr/>
      </p:nvGrpSpPr>
      <p:grpSpPr>
        <a:xfrm>
          <a:off x="0" y="0"/>
          <a:ext cx="0" cy="0"/>
          <a:chOff x="0" y="0"/>
          <a:chExt cx="0" cy="0"/>
        </a:xfrm>
      </p:grpSpPr>
      <p:sp>
        <p:nvSpPr>
          <p:cNvPr id="5" name="Rectangle : avec coins arrondis en haut 4">
            <a:extLst>
              <a:ext uri="{FF2B5EF4-FFF2-40B4-BE49-F238E27FC236}">
                <a16:creationId xmlns:a16="http://schemas.microsoft.com/office/drawing/2014/main" id="{3DCF99A6-67DF-D9BC-C50D-0A87828E102D}"/>
              </a:ext>
            </a:extLst>
          </p:cNvPr>
          <p:cNvSpPr/>
          <p:nvPr userDrawn="1"/>
        </p:nvSpPr>
        <p:spPr>
          <a:xfrm>
            <a:off x="0" y="1222745"/>
            <a:ext cx="12192000"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a:extLst>
              <a:ext uri="{FF2B5EF4-FFF2-40B4-BE49-F238E27FC236}">
                <a16:creationId xmlns:a16="http://schemas.microsoft.com/office/drawing/2014/main" id="{F6B3CDA9-572A-C618-F5C1-D5F99D203D62}"/>
              </a:ext>
            </a:extLst>
          </p:cNvPr>
          <p:cNvSpPr>
            <a:spLocks noGrp="1"/>
          </p:cNvSpPr>
          <p:nvPr>
            <p:ph idx="1" hasCustomPrompt="1"/>
          </p:nvPr>
        </p:nvSpPr>
        <p:spPr>
          <a:xfrm>
            <a:off x="838200" y="1672911"/>
            <a:ext cx="10515600" cy="2354638"/>
          </a:xfrm>
          <a:prstGeom prst="rect">
            <a:avLst/>
          </a:prstGeom>
        </p:spPr>
        <p:txBody>
          <a:bodyPr>
            <a:noAutofit/>
          </a:bodyPr>
          <a:lstStyle>
            <a:lvl1pPr>
              <a:defRPr sz="2400"/>
            </a:lvl1pPr>
          </a:lstStyle>
          <a:p>
            <a:pPr lvl="0"/>
            <a:r>
              <a:rPr lang="en-GB" noProof="0" dirty="0"/>
              <a:t>Click to modify</a:t>
            </a: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5" name="Espace réservé pour une image  34">
            <a:extLst>
              <a:ext uri="{FF2B5EF4-FFF2-40B4-BE49-F238E27FC236}">
                <a16:creationId xmlns:a16="http://schemas.microsoft.com/office/drawing/2014/main" id="{A645C968-F0EE-32F7-4625-893A218543EA}"/>
              </a:ext>
            </a:extLst>
          </p:cNvPr>
          <p:cNvSpPr>
            <a:spLocks noGrp="1"/>
          </p:cNvSpPr>
          <p:nvPr>
            <p:ph type="pic" sz="quarter" idx="13"/>
          </p:nvPr>
        </p:nvSpPr>
        <p:spPr>
          <a:xfrm>
            <a:off x="838201"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endParaRPr lang="en-GB" noProof="0"/>
          </a:p>
        </p:txBody>
      </p:sp>
      <p:sp>
        <p:nvSpPr>
          <p:cNvPr id="41" name="Espace réservé pour une image  40">
            <a:extLst>
              <a:ext uri="{FF2B5EF4-FFF2-40B4-BE49-F238E27FC236}">
                <a16:creationId xmlns:a16="http://schemas.microsoft.com/office/drawing/2014/main" id="{E78266C7-8721-F11F-D042-62D33616610C}"/>
              </a:ext>
            </a:extLst>
          </p:cNvPr>
          <p:cNvSpPr>
            <a:spLocks noGrp="1"/>
          </p:cNvSpPr>
          <p:nvPr>
            <p:ph type="pic" sz="quarter" idx="14"/>
          </p:nvPr>
        </p:nvSpPr>
        <p:spPr>
          <a:xfrm>
            <a:off x="8020778"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endParaRPr lang="en-GB" noProof="0"/>
          </a:p>
        </p:txBody>
      </p:sp>
      <p:sp>
        <p:nvSpPr>
          <p:cNvPr id="42" name="Espace réservé pour une image  41">
            <a:extLst>
              <a:ext uri="{FF2B5EF4-FFF2-40B4-BE49-F238E27FC236}">
                <a16:creationId xmlns:a16="http://schemas.microsoft.com/office/drawing/2014/main" id="{8F6D8692-7B6B-CC2C-89A5-37D0AEFA2224}"/>
              </a:ext>
            </a:extLst>
          </p:cNvPr>
          <p:cNvSpPr>
            <a:spLocks noGrp="1"/>
          </p:cNvSpPr>
          <p:nvPr>
            <p:ph type="pic" sz="quarter" idx="15"/>
          </p:nvPr>
        </p:nvSpPr>
        <p:spPr>
          <a:xfrm>
            <a:off x="4429490"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endParaRPr lang="en-GB" noProof="0"/>
          </a:p>
        </p:txBody>
      </p:sp>
      <p:pic>
        <p:nvPicPr>
          <p:cNvPr id="2" name="Image 5">
            <a:extLst>
              <a:ext uri="{FF2B5EF4-FFF2-40B4-BE49-F238E27FC236}">
                <a16:creationId xmlns:a16="http://schemas.microsoft.com/office/drawing/2014/main" id="{D55CDB6B-0D3D-B6B1-5274-D76EBD678D42}"/>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6" name="Title 5">
            <a:extLst>
              <a:ext uri="{FF2B5EF4-FFF2-40B4-BE49-F238E27FC236}">
                <a16:creationId xmlns:a16="http://schemas.microsoft.com/office/drawing/2014/main" id="{90BF0361-23BE-604D-00BB-68E4E829AD9B}"/>
              </a:ext>
            </a:extLst>
          </p:cNvPr>
          <p:cNvSpPr>
            <a:spLocks noGrp="1"/>
          </p:cNvSpPr>
          <p:nvPr>
            <p:ph type="title" hasCustomPrompt="1"/>
          </p:nvPr>
        </p:nvSpPr>
        <p:spPr/>
        <p:txBody>
          <a:bodyPr/>
          <a:lstStyle/>
          <a:p>
            <a:r>
              <a:rPr lang="en-GB" dirty="0"/>
              <a:t>Title</a:t>
            </a:r>
          </a:p>
        </p:txBody>
      </p:sp>
    </p:spTree>
    <p:extLst>
      <p:ext uri="{BB962C8B-B14F-4D97-AF65-F5344CB8AC3E}">
        <p14:creationId xmlns:p14="http://schemas.microsoft.com/office/powerpoint/2010/main" val="5330512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ey section content pictures">
    <p:spTree>
      <p:nvGrpSpPr>
        <p:cNvPr id="1" name=""/>
        <p:cNvGrpSpPr/>
        <p:nvPr/>
      </p:nvGrpSpPr>
      <p:grpSpPr>
        <a:xfrm>
          <a:off x="0" y="0"/>
          <a:ext cx="0" cy="0"/>
          <a:chOff x="0" y="0"/>
          <a:chExt cx="0" cy="0"/>
        </a:xfrm>
      </p:grpSpPr>
      <p:sp>
        <p:nvSpPr>
          <p:cNvPr id="5" name="Rectangle : avec coins arrondis en haut 4">
            <a:extLst>
              <a:ext uri="{FF2B5EF4-FFF2-40B4-BE49-F238E27FC236}">
                <a16:creationId xmlns:a16="http://schemas.microsoft.com/office/drawing/2014/main" id="{3DCF99A6-67DF-D9BC-C50D-0A87828E102D}"/>
              </a:ext>
            </a:extLst>
          </p:cNvPr>
          <p:cNvSpPr/>
          <p:nvPr userDrawn="1"/>
        </p:nvSpPr>
        <p:spPr>
          <a:xfrm>
            <a:off x="0" y="1222745"/>
            <a:ext cx="12192000"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a:extLst>
              <a:ext uri="{FF2B5EF4-FFF2-40B4-BE49-F238E27FC236}">
                <a16:creationId xmlns:a16="http://schemas.microsoft.com/office/drawing/2014/main" id="{F6B3CDA9-572A-C618-F5C1-D5F99D203D62}"/>
              </a:ext>
            </a:extLst>
          </p:cNvPr>
          <p:cNvSpPr>
            <a:spLocks noGrp="1"/>
          </p:cNvSpPr>
          <p:nvPr>
            <p:ph idx="1" hasCustomPrompt="1"/>
          </p:nvPr>
        </p:nvSpPr>
        <p:spPr>
          <a:xfrm>
            <a:off x="838200" y="1672911"/>
            <a:ext cx="10515600" cy="2354638"/>
          </a:xfrm>
          <a:prstGeom prst="rect">
            <a:avLst/>
          </a:prstGeom>
        </p:spPr>
        <p:txBody>
          <a:bodyPr>
            <a:noAutofit/>
          </a:bodyPr>
          <a:lstStyle>
            <a:lvl1pPr>
              <a:defRPr sz="2400"/>
            </a:lvl1pPr>
          </a:lstStyle>
          <a:p>
            <a:pPr lvl="0"/>
            <a:r>
              <a:rPr lang="en-GB" noProof="0" dirty="0"/>
              <a:t>Click to modify</a:t>
            </a: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5" name="Espace réservé pour une image  34">
            <a:extLst>
              <a:ext uri="{FF2B5EF4-FFF2-40B4-BE49-F238E27FC236}">
                <a16:creationId xmlns:a16="http://schemas.microsoft.com/office/drawing/2014/main" id="{A645C968-F0EE-32F7-4625-893A218543EA}"/>
              </a:ext>
            </a:extLst>
          </p:cNvPr>
          <p:cNvSpPr>
            <a:spLocks noGrp="1"/>
          </p:cNvSpPr>
          <p:nvPr>
            <p:ph type="pic" sz="quarter" idx="13"/>
          </p:nvPr>
        </p:nvSpPr>
        <p:spPr>
          <a:xfrm>
            <a:off x="838201"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endParaRPr lang="en-GB" noProof="0"/>
          </a:p>
        </p:txBody>
      </p:sp>
      <p:sp>
        <p:nvSpPr>
          <p:cNvPr id="41" name="Espace réservé pour une image  40">
            <a:extLst>
              <a:ext uri="{FF2B5EF4-FFF2-40B4-BE49-F238E27FC236}">
                <a16:creationId xmlns:a16="http://schemas.microsoft.com/office/drawing/2014/main" id="{E78266C7-8721-F11F-D042-62D33616610C}"/>
              </a:ext>
            </a:extLst>
          </p:cNvPr>
          <p:cNvSpPr>
            <a:spLocks noGrp="1"/>
          </p:cNvSpPr>
          <p:nvPr>
            <p:ph type="pic" sz="quarter" idx="14"/>
          </p:nvPr>
        </p:nvSpPr>
        <p:spPr>
          <a:xfrm>
            <a:off x="8020778"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endParaRPr lang="en-GB" noProof="0"/>
          </a:p>
        </p:txBody>
      </p:sp>
      <p:sp>
        <p:nvSpPr>
          <p:cNvPr id="42" name="Espace réservé pour une image  41">
            <a:extLst>
              <a:ext uri="{FF2B5EF4-FFF2-40B4-BE49-F238E27FC236}">
                <a16:creationId xmlns:a16="http://schemas.microsoft.com/office/drawing/2014/main" id="{8F6D8692-7B6B-CC2C-89A5-37D0AEFA2224}"/>
              </a:ext>
            </a:extLst>
          </p:cNvPr>
          <p:cNvSpPr>
            <a:spLocks noGrp="1"/>
          </p:cNvSpPr>
          <p:nvPr>
            <p:ph type="pic" sz="quarter" idx="15"/>
          </p:nvPr>
        </p:nvSpPr>
        <p:spPr>
          <a:xfrm>
            <a:off x="4429490"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endParaRPr lang="en-GB" noProof="0"/>
          </a:p>
        </p:txBody>
      </p:sp>
      <p:pic>
        <p:nvPicPr>
          <p:cNvPr id="7" name="Image 6">
            <a:extLst>
              <a:ext uri="{FF2B5EF4-FFF2-40B4-BE49-F238E27FC236}">
                <a16:creationId xmlns:a16="http://schemas.microsoft.com/office/drawing/2014/main" id="{9131A041-7A2D-5DF0-312F-374FCDE3D8DB}"/>
              </a:ext>
            </a:extLst>
          </p:cNvPr>
          <p:cNvPicPr>
            <a:picLocks noChangeAspect="1"/>
          </p:cNvPicPr>
          <p:nvPr userDrawn="1"/>
        </p:nvPicPr>
        <p:blipFill>
          <a:blip r:embed="rId3"/>
          <a:stretch>
            <a:fillRect/>
          </a:stretch>
        </p:blipFill>
        <p:spPr>
          <a:xfrm>
            <a:off x="202295" y="201600"/>
            <a:ext cx="514292" cy="506729"/>
          </a:xfrm>
          <a:prstGeom prst="rect">
            <a:avLst/>
          </a:prstGeom>
        </p:spPr>
      </p:pic>
      <p:sp>
        <p:nvSpPr>
          <p:cNvPr id="2" name="Title 1">
            <a:extLst>
              <a:ext uri="{FF2B5EF4-FFF2-40B4-BE49-F238E27FC236}">
                <a16:creationId xmlns:a16="http://schemas.microsoft.com/office/drawing/2014/main" id="{3808B731-9BD9-0580-0F24-09E82AA02353}"/>
              </a:ext>
            </a:extLst>
          </p:cNvPr>
          <p:cNvSpPr>
            <a:spLocks noGrp="1"/>
          </p:cNvSpPr>
          <p:nvPr>
            <p:ph type="title" hasCustomPrompt="1"/>
          </p:nvPr>
        </p:nvSpPr>
        <p:spPr/>
        <p:txBody>
          <a:bodyPr/>
          <a:lstStyle/>
          <a:p>
            <a:r>
              <a:rPr lang="en-GB" dirty="0"/>
              <a:t>Title</a:t>
            </a:r>
          </a:p>
        </p:txBody>
      </p:sp>
    </p:spTree>
    <p:extLst>
      <p:ext uri="{BB962C8B-B14F-4D97-AF65-F5344CB8AC3E}">
        <p14:creationId xmlns:p14="http://schemas.microsoft.com/office/powerpoint/2010/main" val="35968145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een section content pictures">
    <p:spTree>
      <p:nvGrpSpPr>
        <p:cNvPr id="1" name=""/>
        <p:cNvGrpSpPr/>
        <p:nvPr/>
      </p:nvGrpSpPr>
      <p:grpSpPr>
        <a:xfrm>
          <a:off x="0" y="0"/>
          <a:ext cx="0" cy="0"/>
          <a:chOff x="0" y="0"/>
          <a:chExt cx="0" cy="0"/>
        </a:xfrm>
      </p:grpSpPr>
      <p:sp>
        <p:nvSpPr>
          <p:cNvPr id="5" name="Rectangle : avec coins arrondis en haut 4">
            <a:extLst>
              <a:ext uri="{FF2B5EF4-FFF2-40B4-BE49-F238E27FC236}">
                <a16:creationId xmlns:a16="http://schemas.microsoft.com/office/drawing/2014/main" id="{3DCF99A6-67DF-D9BC-C50D-0A87828E102D}"/>
              </a:ext>
            </a:extLst>
          </p:cNvPr>
          <p:cNvSpPr/>
          <p:nvPr userDrawn="1"/>
        </p:nvSpPr>
        <p:spPr>
          <a:xfrm>
            <a:off x="0" y="1222745"/>
            <a:ext cx="12192000"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a:extLst>
              <a:ext uri="{FF2B5EF4-FFF2-40B4-BE49-F238E27FC236}">
                <a16:creationId xmlns:a16="http://schemas.microsoft.com/office/drawing/2014/main" id="{F6B3CDA9-572A-C618-F5C1-D5F99D203D62}"/>
              </a:ext>
            </a:extLst>
          </p:cNvPr>
          <p:cNvSpPr>
            <a:spLocks noGrp="1"/>
          </p:cNvSpPr>
          <p:nvPr>
            <p:ph idx="1" hasCustomPrompt="1"/>
          </p:nvPr>
        </p:nvSpPr>
        <p:spPr>
          <a:xfrm>
            <a:off x="838200" y="1672911"/>
            <a:ext cx="10515600" cy="2354638"/>
          </a:xfrm>
          <a:prstGeom prst="rect">
            <a:avLst/>
          </a:prstGeom>
        </p:spPr>
        <p:txBody>
          <a:bodyPr>
            <a:noAutofit/>
          </a:bodyPr>
          <a:lstStyle>
            <a:lvl1pPr>
              <a:defRPr sz="2400"/>
            </a:lvl1pPr>
          </a:lstStyle>
          <a:p>
            <a:pPr lvl="0"/>
            <a:r>
              <a:rPr lang="en-GB" noProof="0" dirty="0"/>
              <a:t>Click to modify</a:t>
            </a: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5" name="Espace réservé pour une image  34">
            <a:extLst>
              <a:ext uri="{FF2B5EF4-FFF2-40B4-BE49-F238E27FC236}">
                <a16:creationId xmlns:a16="http://schemas.microsoft.com/office/drawing/2014/main" id="{A645C968-F0EE-32F7-4625-893A218543EA}"/>
              </a:ext>
            </a:extLst>
          </p:cNvPr>
          <p:cNvSpPr>
            <a:spLocks noGrp="1"/>
          </p:cNvSpPr>
          <p:nvPr>
            <p:ph type="pic" sz="quarter" idx="13"/>
          </p:nvPr>
        </p:nvSpPr>
        <p:spPr>
          <a:xfrm>
            <a:off x="838201"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endParaRPr lang="en-GB" noProof="0"/>
          </a:p>
        </p:txBody>
      </p:sp>
      <p:sp>
        <p:nvSpPr>
          <p:cNvPr id="41" name="Espace réservé pour une image  40">
            <a:extLst>
              <a:ext uri="{FF2B5EF4-FFF2-40B4-BE49-F238E27FC236}">
                <a16:creationId xmlns:a16="http://schemas.microsoft.com/office/drawing/2014/main" id="{E78266C7-8721-F11F-D042-62D33616610C}"/>
              </a:ext>
            </a:extLst>
          </p:cNvPr>
          <p:cNvSpPr>
            <a:spLocks noGrp="1"/>
          </p:cNvSpPr>
          <p:nvPr>
            <p:ph type="pic" sz="quarter" idx="14"/>
          </p:nvPr>
        </p:nvSpPr>
        <p:spPr>
          <a:xfrm>
            <a:off x="8020778"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endParaRPr lang="en-GB" noProof="0"/>
          </a:p>
        </p:txBody>
      </p:sp>
      <p:sp>
        <p:nvSpPr>
          <p:cNvPr id="42" name="Espace réservé pour une image  41">
            <a:extLst>
              <a:ext uri="{FF2B5EF4-FFF2-40B4-BE49-F238E27FC236}">
                <a16:creationId xmlns:a16="http://schemas.microsoft.com/office/drawing/2014/main" id="{8F6D8692-7B6B-CC2C-89A5-37D0AEFA2224}"/>
              </a:ext>
            </a:extLst>
          </p:cNvPr>
          <p:cNvSpPr>
            <a:spLocks noGrp="1"/>
          </p:cNvSpPr>
          <p:nvPr>
            <p:ph type="pic" sz="quarter" idx="15"/>
          </p:nvPr>
        </p:nvSpPr>
        <p:spPr>
          <a:xfrm>
            <a:off x="4429490"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endParaRPr lang="en-GB" noProof="0"/>
          </a:p>
        </p:txBody>
      </p:sp>
      <p:pic>
        <p:nvPicPr>
          <p:cNvPr id="6" name="Image 4">
            <a:extLst>
              <a:ext uri="{FF2B5EF4-FFF2-40B4-BE49-F238E27FC236}">
                <a16:creationId xmlns:a16="http://schemas.microsoft.com/office/drawing/2014/main" id="{DB7CC7CD-36EB-30C0-7B63-92EB9A5C8756}"/>
              </a:ext>
            </a:extLst>
          </p:cNvPr>
          <p:cNvPicPr>
            <a:picLocks noChangeAspect="1"/>
          </p:cNvPicPr>
          <p:nvPr userDrawn="1"/>
        </p:nvPicPr>
        <p:blipFill>
          <a:blip r:embed="rId3"/>
          <a:stretch>
            <a:fillRect/>
          </a:stretch>
        </p:blipFill>
        <p:spPr>
          <a:xfrm>
            <a:off x="202295" y="201600"/>
            <a:ext cx="514292" cy="506729"/>
          </a:xfrm>
          <a:prstGeom prst="rect">
            <a:avLst/>
          </a:prstGeom>
        </p:spPr>
      </p:pic>
      <p:sp>
        <p:nvSpPr>
          <p:cNvPr id="2" name="Title 1">
            <a:extLst>
              <a:ext uri="{FF2B5EF4-FFF2-40B4-BE49-F238E27FC236}">
                <a16:creationId xmlns:a16="http://schemas.microsoft.com/office/drawing/2014/main" id="{406E255D-7155-3DC1-36A0-05461143B51E}"/>
              </a:ext>
            </a:extLst>
          </p:cNvPr>
          <p:cNvSpPr>
            <a:spLocks noGrp="1"/>
          </p:cNvSpPr>
          <p:nvPr>
            <p:ph type="title" hasCustomPrompt="1"/>
          </p:nvPr>
        </p:nvSpPr>
        <p:spPr/>
        <p:txBody>
          <a:bodyPr/>
          <a:lstStyle/>
          <a:p>
            <a:r>
              <a:rPr lang="en-GB" dirty="0"/>
              <a:t>Title</a:t>
            </a:r>
          </a:p>
        </p:txBody>
      </p:sp>
    </p:spTree>
    <p:extLst>
      <p:ext uri="{BB962C8B-B14F-4D97-AF65-F5344CB8AC3E}">
        <p14:creationId xmlns:p14="http://schemas.microsoft.com/office/powerpoint/2010/main" val="54373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ue section content pictures">
    <p:spTree>
      <p:nvGrpSpPr>
        <p:cNvPr id="1" name=""/>
        <p:cNvGrpSpPr/>
        <p:nvPr/>
      </p:nvGrpSpPr>
      <p:grpSpPr>
        <a:xfrm>
          <a:off x="0" y="0"/>
          <a:ext cx="0" cy="0"/>
          <a:chOff x="0" y="0"/>
          <a:chExt cx="0" cy="0"/>
        </a:xfrm>
      </p:grpSpPr>
      <p:sp>
        <p:nvSpPr>
          <p:cNvPr id="5" name="Rectangle : avec coins arrondis en haut 4">
            <a:extLst>
              <a:ext uri="{FF2B5EF4-FFF2-40B4-BE49-F238E27FC236}">
                <a16:creationId xmlns:a16="http://schemas.microsoft.com/office/drawing/2014/main" id="{3DCF99A6-67DF-D9BC-C50D-0A87828E102D}"/>
              </a:ext>
            </a:extLst>
          </p:cNvPr>
          <p:cNvSpPr/>
          <p:nvPr userDrawn="1"/>
        </p:nvSpPr>
        <p:spPr>
          <a:xfrm>
            <a:off x="0" y="1222745"/>
            <a:ext cx="12192000"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a:extLst>
              <a:ext uri="{FF2B5EF4-FFF2-40B4-BE49-F238E27FC236}">
                <a16:creationId xmlns:a16="http://schemas.microsoft.com/office/drawing/2014/main" id="{F6B3CDA9-572A-C618-F5C1-D5F99D203D62}"/>
              </a:ext>
            </a:extLst>
          </p:cNvPr>
          <p:cNvSpPr>
            <a:spLocks noGrp="1"/>
          </p:cNvSpPr>
          <p:nvPr>
            <p:ph idx="1" hasCustomPrompt="1"/>
          </p:nvPr>
        </p:nvSpPr>
        <p:spPr>
          <a:xfrm>
            <a:off x="838200" y="1672911"/>
            <a:ext cx="10515600" cy="2354638"/>
          </a:xfrm>
          <a:prstGeom prst="rect">
            <a:avLst/>
          </a:prstGeom>
        </p:spPr>
        <p:txBody>
          <a:bodyPr>
            <a:noAutofit/>
          </a:bodyPr>
          <a:lstStyle>
            <a:lvl1pPr>
              <a:defRPr sz="2400"/>
            </a:lvl1pPr>
          </a:lstStyle>
          <a:p>
            <a:pPr lvl="0"/>
            <a:r>
              <a:rPr lang="en-GB" noProof="0" dirty="0"/>
              <a:t>Click to modify</a:t>
            </a: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5" name="Espace réservé pour une image  34">
            <a:extLst>
              <a:ext uri="{FF2B5EF4-FFF2-40B4-BE49-F238E27FC236}">
                <a16:creationId xmlns:a16="http://schemas.microsoft.com/office/drawing/2014/main" id="{A645C968-F0EE-32F7-4625-893A218543EA}"/>
              </a:ext>
            </a:extLst>
          </p:cNvPr>
          <p:cNvSpPr>
            <a:spLocks noGrp="1"/>
          </p:cNvSpPr>
          <p:nvPr>
            <p:ph type="pic" sz="quarter" idx="13"/>
          </p:nvPr>
        </p:nvSpPr>
        <p:spPr>
          <a:xfrm>
            <a:off x="838201"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endParaRPr lang="en-GB" noProof="0"/>
          </a:p>
        </p:txBody>
      </p:sp>
      <p:sp>
        <p:nvSpPr>
          <p:cNvPr id="41" name="Espace réservé pour une image  40">
            <a:extLst>
              <a:ext uri="{FF2B5EF4-FFF2-40B4-BE49-F238E27FC236}">
                <a16:creationId xmlns:a16="http://schemas.microsoft.com/office/drawing/2014/main" id="{E78266C7-8721-F11F-D042-62D33616610C}"/>
              </a:ext>
            </a:extLst>
          </p:cNvPr>
          <p:cNvSpPr>
            <a:spLocks noGrp="1"/>
          </p:cNvSpPr>
          <p:nvPr>
            <p:ph type="pic" sz="quarter" idx="14"/>
          </p:nvPr>
        </p:nvSpPr>
        <p:spPr>
          <a:xfrm>
            <a:off x="8020778"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endParaRPr lang="en-GB" noProof="0"/>
          </a:p>
        </p:txBody>
      </p:sp>
      <p:sp>
        <p:nvSpPr>
          <p:cNvPr id="42" name="Espace réservé pour une image  41">
            <a:extLst>
              <a:ext uri="{FF2B5EF4-FFF2-40B4-BE49-F238E27FC236}">
                <a16:creationId xmlns:a16="http://schemas.microsoft.com/office/drawing/2014/main" id="{8F6D8692-7B6B-CC2C-89A5-37D0AEFA2224}"/>
              </a:ext>
            </a:extLst>
          </p:cNvPr>
          <p:cNvSpPr>
            <a:spLocks noGrp="1"/>
          </p:cNvSpPr>
          <p:nvPr>
            <p:ph type="pic" sz="quarter" idx="15"/>
          </p:nvPr>
        </p:nvSpPr>
        <p:spPr>
          <a:xfrm>
            <a:off x="4429490" y="4104036"/>
            <a:ext cx="3339123" cy="2185081"/>
          </a:xfrm>
          <a:custGeom>
            <a:avLst/>
            <a:gdLst>
              <a:gd name="connsiteX0" fmla="*/ 0 w 4082443"/>
              <a:gd name="connsiteY0" fmla="*/ 0 h 2671500"/>
              <a:gd name="connsiteX1" fmla="*/ 1334656 w 4082443"/>
              <a:gd name="connsiteY1" fmla="*/ 0 h 2671500"/>
              <a:gd name="connsiteX2" fmla="*/ 2747787 w 4082443"/>
              <a:gd name="connsiteY2" fmla="*/ 0 h 2671500"/>
              <a:gd name="connsiteX3" fmla="*/ 2747963 w 4082443"/>
              <a:gd name="connsiteY3" fmla="*/ 0 h 2671500"/>
              <a:gd name="connsiteX4" fmla="*/ 2747963 w 4082443"/>
              <a:gd name="connsiteY4" fmla="*/ 9 h 2671500"/>
              <a:gd name="connsiteX5" fmla="*/ 2884248 w 4082443"/>
              <a:gd name="connsiteY5" fmla="*/ 6896 h 2671500"/>
              <a:gd name="connsiteX6" fmla="*/ 4082443 w 4082443"/>
              <a:gd name="connsiteY6" fmla="*/ 1335750 h 2671500"/>
              <a:gd name="connsiteX7" fmla="*/ 2884248 w 4082443"/>
              <a:gd name="connsiteY7" fmla="*/ 2664604 h 2671500"/>
              <a:gd name="connsiteX8" fmla="*/ 2747962 w 4082443"/>
              <a:gd name="connsiteY8" fmla="*/ 2671491 h 2671500"/>
              <a:gd name="connsiteX9" fmla="*/ 2747962 w 4082443"/>
              <a:gd name="connsiteY9" fmla="*/ 2671499 h 2671500"/>
              <a:gd name="connsiteX10" fmla="*/ 2747807 w 4082443"/>
              <a:gd name="connsiteY10" fmla="*/ 2671499 h 2671500"/>
              <a:gd name="connsiteX11" fmla="*/ 2747787 w 4082443"/>
              <a:gd name="connsiteY11" fmla="*/ 2671500 h 2671500"/>
              <a:gd name="connsiteX12" fmla="*/ 2747767 w 4082443"/>
              <a:gd name="connsiteY12" fmla="*/ 2671499 h 2671500"/>
              <a:gd name="connsiteX13" fmla="*/ 1334676 w 4082443"/>
              <a:gd name="connsiteY13" fmla="*/ 2671499 h 2671500"/>
              <a:gd name="connsiteX14" fmla="*/ 1334656 w 4082443"/>
              <a:gd name="connsiteY14" fmla="*/ 2671500 h 2671500"/>
              <a:gd name="connsiteX15" fmla="*/ 1334637 w 4082443"/>
              <a:gd name="connsiteY15" fmla="*/ 2671499 h 2671500"/>
              <a:gd name="connsiteX16" fmla="*/ 1330323 w 4082443"/>
              <a:gd name="connsiteY16" fmla="*/ 2671499 h 2671500"/>
              <a:gd name="connsiteX17" fmla="*/ 1330323 w 4082443"/>
              <a:gd name="connsiteY17" fmla="*/ 2671281 h 2671500"/>
              <a:gd name="connsiteX18" fmla="*/ 1198195 w 4082443"/>
              <a:gd name="connsiteY18" fmla="*/ 2664604 h 2671500"/>
              <a:gd name="connsiteX19" fmla="*/ 6063 w 4082443"/>
              <a:gd name="connsiteY19" fmla="*/ 1463896 h 2671500"/>
              <a:gd name="connsiteX20" fmla="*/ 795 w 4082443"/>
              <a:gd name="connsiteY20" fmla="*/ 1352550 h 2671500"/>
              <a:gd name="connsiteX21" fmla="*/ 0 w 4082443"/>
              <a:gd name="connsiteY21" fmla="*/ 1352550 h 2671500"/>
              <a:gd name="connsiteX22" fmla="*/ 0 w 4082443"/>
              <a:gd name="connsiteY22" fmla="*/ 1335750 h 26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2443" h="2671500">
                <a:moveTo>
                  <a:pt x="0" y="0"/>
                </a:moveTo>
                <a:lnTo>
                  <a:pt x="1334656" y="0"/>
                </a:lnTo>
                <a:lnTo>
                  <a:pt x="2747787" y="0"/>
                </a:lnTo>
                <a:lnTo>
                  <a:pt x="2747963" y="0"/>
                </a:lnTo>
                <a:lnTo>
                  <a:pt x="2747963" y="9"/>
                </a:lnTo>
                <a:lnTo>
                  <a:pt x="2884248" y="6896"/>
                </a:lnTo>
                <a:cubicBezTo>
                  <a:pt x="3557256" y="75300"/>
                  <a:pt x="4082443" y="644143"/>
                  <a:pt x="4082443" y="1335750"/>
                </a:cubicBezTo>
                <a:cubicBezTo>
                  <a:pt x="4082443" y="2027357"/>
                  <a:pt x="3557256" y="2596200"/>
                  <a:pt x="2884248" y="2664604"/>
                </a:cubicBezTo>
                <a:lnTo>
                  <a:pt x="2747962" y="2671491"/>
                </a:lnTo>
                <a:lnTo>
                  <a:pt x="2747962" y="2671499"/>
                </a:lnTo>
                <a:lnTo>
                  <a:pt x="2747807" y="2671499"/>
                </a:lnTo>
                <a:lnTo>
                  <a:pt x="2747787" y="2671500"/>
                </a:lnTo>
                <a:lnTo>
                  <a:pt x="2747767" y="2671499"/>
                </a:lnTo>
                <a:lnTo>
                  <a:pt x="1334676" y="2671499"/>
                </a:lnTo>
                <a:lnTo>
                  <a:pt x="1334656" y="2671500"/>
                </a:lnTo>
                <a:lnTo>
                  <a:pt x="1334637" y="2671499"/>
                </a:lnTo>
                <a:lnTo>
                  <a:pt x="1330323" y="2671499"/>
                </a:lnTo>
                <a:lnTo>
                  <a:pt x="1330323" y="2671281"/>
                </a:lnTo>
                <a:lnTo>
                  <a:pt x="1198195" y="2664604"/>
                </a:lnTo>
                <a:cubicBezTo>
                  <a:pt x="567250" y="2600475"/>
                  <a:pt x="66226" y="2096508"/>
                  <a:pt x="6063" y="1463896"/>
                </a:cubicBezTo>
                <a:lnTo>
                  <a:pt x="795" y="1352550"/>
                </a:lnTo>
                <a:lnTo>
                  <a:pt x="0" y="1352550"/>
                </a:lnTo>
                <a:lnTo>
                  <a:pt x="0" y="1335750"/>
                </a:lnTo>
                <a:close/>
              </a:path>
            </a:pathLst>
          </a:custGeom>
          <a:noFill/>
        </p:spPr>
        <p:txBody>
          <a:bodyPr wrap="square">
            <a:noAutofit/>
          </a:bodyPr>
          <a:lstStyle/>
          <a:p>
            <a:endParaRPr lang="en-GB" noProof="0"/>
          </a:p>
        </p:txBody>
      </p:sp>
      <p:pic>
        <p:nvPicPr>
          <p:cNvPr id="7" name="Image 5">
            <a:extLst>
              <a:ext uri="{FF2B5EF4-FFF2-40B4-BE49-F238E27FC236}">
                <a16:creationId xmlns:a16="http://schemas.microsoft.com/office/drawing/2014/main" id="{A19DB2DF-140E-EF43-5DCB-97E0C3020688}"/>
              </a:ext>
            </a:extLst>
          </p:cNvPr>
          <p:cNvPicPr>
            <a:picLocks noChangeAspect="1"/>
          </p:cNvPicPr>
          <p:nvPr userDrawn="1"/>
        </p:nvPicPr>
        <p:blipFill>
          <a:blip r:embed="rId3"/>
          <a:stretch>
            <a:fillRect/>
          </a:stretch>
        </p:blipFill>
        <p:spPr>
          <a:xfrm>
            <a:off x="202295" y="201600"/>
            <a:ext cx="514292" cy="506729"/>
          </a:xfrm>
          <a:prstGeom prst="rect">
            <a:avLst/>
          </a:prstGeom>
        </p:spPr>
      </p:pic>
      <p:sp>
        <p:nvSpPr>
          <p:cNvPr id="2" name="Title 1">
            <a:extLst>
              <a:ext uri="{FF2B5EF4-FFF2-40B4-BE49-F238E27FC236}">
                <a16:creationId xmlns:a16="http://schemas.microsoft.com/office/drawing/2014/main" id="{020188F5-35F8-C73A-64F2-4F36B578CD15}"/>
              </a:ext>
            </a:extLst>
          </p:cNvPr>
          <p:cNvSpPr>
            <a:spLocks noGrp="1"/>
          </p:cNvSpPr>
          <p:nvPr>
            <p:ph type="title" hasCustomPrompt="1"/>
          </p:nvPr>
        </p:nvSpPr>
        <p:spPr/>
        <p:txBody>
          <a:bodyPr/>
          <a:lstStyle/>
          <a:p>
            <a:r>
              <a:rPr lang="en-GB" dirty="0"/>
              <a:t>Title</a:t>
            </a:r>
          </a:p>
        </p:txBody>
      </p:sp>
    </p:spTree>
    <p:extLst>
      <p:ext uri="{BB962C8B-B14F-4D97-AF65-F5344CB8AC3E}">
        <p14:creationId xmlns:p14="http://schemas.microsoft.com/office/powerpoint/2010/main" val="578742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Red section two columns">
    <p:spTree>
      <p:nvGrpSpPr>
        <p:cNvPr id="1" name=""/>
        <p:cNvGrpSpPr/>
        <p:nvPr/>
      </p:nvGrpSpPr>
      <p:grpSpPr>
        <a:xfrm>
          <a:off x="0" y="0"/>
          <a:ext cx="0" cy="0"/>
          <a:chOff x="0" y="0"/>
          <a:chExt cx="0" cy="0"/>
        </a:xfrm>
      </p:grpSpPr>
      <p:sp>
        <p:nvSpPr>
          <p:cNvPr id="8" name="Rectangle : avec coins arrondis en haut 7">
            <a:extLst>
              <a:ext uri="{FF2B5EF4-FFF2-40B4-BE49-F238E27FC236}">
                <a16:creationId xmlns:a16="http://schemas.microsoft.com/office/drawing/2014/main" id="{A2421562-4873-AA32-48AC-BEE03DBE8B89}"/>
              </a:ext>
            </a:extLst>
          </p:cNvPr>
          <p:cNvSpPr/>
          <p:nvPr userDrawn="1"/>
        </p:nvSpPr>
        <p:spPr>
          <a:xfrm>
            <a:off x="6311153"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avec coins arrondis en haut 8">
            <a:extLst>
              <a:ext uri="{FF2B5EF4-FFF2-40B4-BE49-F238E27FC236}">
                <a16:creationId xmlns:a16="http://schemas.microsoft.com/office/drawing/2014/main" id="{EB53B0F7-BA87-198E-048A-598446C72EA1}"/>
              </a:ext>
            </a:extLst>
          </p:cNvPr>
          <p:cNvSpPr/>
          <p:nvPr userDrawn="1"/>
        </p:nvSpPr>
        <p:spPr>
          <a:xfrm>
            <a:off x="838199"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a:stretch>
            <a:fillRect/>
          </a:stretch>
        </p:blipFill>
        <p:spPr>
          <a:xfrm>
            <a:off x="11577556" y="6362267"/>
            <a:ext cx="474844" cy="356133"/>
          </a:xfrm>
          <a:prstGeom prst="rect">
            <a:avLst/>
          </a:prstGeom>
        </p:spPr>
      </p:pic>
      <p:sp>
        <p:nvSpPr>
          <p:cNvPr id="3" name="Title 2">
            <a:extLst>
              <a:ext uri="{FF2B5EF4-FFF2-40B4-BE49-F238E27FC236}">
                <a16:creationId xmlns:a16="http://schemas.microsoft.com/office/drawing/2014/main" id="{2300753F-C3F4-96FF-61E0-FF10ABF95857}"/>
              </a:ext>
            </a:extLst>
          </p:cNvPr>
          <p:cNvSpPr>
            <a:spLocks noGrp="1"/>
          </p:cNvSpPr>
          <p:nvPr>
            <p:ph type="title" hasCustomPrompt="1"/>
          </p:nvPr>
        </p:nvSpPr>
        <p:spPr/>
        <p:txBody>
          <a:bodyPr/>
          <a:lstStyle>
            <a:lvl1pPr>
              <a:defRPr/>
            </a:lvl1pPr>
          </a:lstStyle>
          <a:p>
            <a:r>
              <a:rPr lang="en-US" dirty="0"/>
              <a:t>Title</a:t>
            </a:r>
            <a:endParaRPr lang="en-GB" dirty="0"/>
          </a:p>
        </p:txBody>
      </p:sp>
      <p:pic>
        <p:nvPicPr>
          <p:cNvPr id="2" name="Image 5">
            <a:extLst>
              <a:ext uri="{FF2B5EF4-FFF2-40B4-BE49-F238E27FC236}">
                <a16:creationId xmlns:a16="http://schemas.microsoft.com/office/drawing/2014/main" id="{C7C887E9-A174-8EE3-D419-4E1096196E66}"/>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11" name="Content Placeholder 9">
            <a:extLst>
              <a:ext uri="{FF2B5EF4-FFF2-40B4-BE49-F238E27FC236}">
                <a16:creationId xmlns:a16="http://schemas.microsoft.com/office/drawing/2014/main" id="{AA2DAFB6-4120-0157-845E-21988732435B}"/>
              </a:ext>
            </a:extLst>
          </p:cNvPr>
          <p:cNvSpPr>
            <a:spLocks noGrp="1"/>
          </p:cNvSpPr>
          <p:nvPr>
            <p:ph sz="quarter" idx="11"/>
          </p:nvPr>
        </p:nvSpPr>
        <p:spPr>
          <a:xfrm>
            <a:off x="1188589"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6"/>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6"/>
              </a:buBlip>
              <a:tabLst/>
            </a:pPr>
            <a:r>
              <a:rPr lang="en-GB" dirty="0"/>
              <a:t>Third level</a:t>
            </a:r>
          </a:p>
        </p:txBody>
      </p:sp>
      <p:sp>
        <p:nvSpPr>
          <p:cNvPr id="12" name="Content Placeholder 9">
            <a:extLst>
              <a:ext uri="{FF2B5EF4-FFF2-40B4-BE49-F238E27FC236}">
                <a16:creationId xmlns:a16="http://schemas.microsoft.com/office/drawing/2014/main" id="{0A31A2BD-9D88-F08D-D109-40987069C726}"/>
              </a:ext>
            </a:extLst>
          </p:cNvPr>
          <p:cNvSpPr>
            <a:spLocks noGrp="1"/>
          </p:cNvSpPr>
          <p:nvPr>
            <p:ph sz="quarter" idx="12"/>
          </p:nvPr>
        </p:nvSpPr>
        <p:spPr>
          <a:xfrm>
            <a:off x="6636151"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6"/>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6"/>
              </a:buBlip>
              <a:tabLst/>
            </a:pPr>
            <a:r>
              <a:rPr lang="en-GB" dirty="0"/>
              <a:t>Third level</a:t>
            </a:r>
          </a:p>
        </p:txBody>
      </p:sp>
    </p:spTree>
    <p:extLst>
      <p:ext uri="{BB962C8B-B14F-4D97-AF65-F5344CB8AC3E}">
        <p14:creationId xmlns:p14="http://schemas.microsoft.com/office/powerpoint/2010/main" val="23510015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nk section two columns">
    <p:spTree>
      <p:nvGrpSpPr>
        <p:cNvPr id="1" name=""/>
        <p:cNvGrpSpPr/>
        <p:nvPr/>
      </p:nvGrpSpPr>
      <p:grpSpPr>
        <a:xfrm>
          <a:off x="0" y="0"/>
          <a:ext cx="0" cy="0"/>
          <a:chOff x="0" y="0"/>
          <a:chExt cx="0" cy="0"/>
        </a:xfrm>
      </p:grpSpPr>
      <p:sp>
        <p:nvSpPr>
          <p:cNvPr id="8" name="Rectangle : avec coins arrondis en haut 7">
            <a:extLst>
              <a:ext uri="{FF2B5EF4-FFF2-40B4-BE49-F238E27FC236}">
                <a16:creationId xmlns:a16="http://schemas.microsoft.com/office/drawing/2014/main" id="{A2421562-4873-AA32-48AC-BEE03DBE8B89}"/>
              </a:ext>
            </a:extLst>
          </p:cNvPr>
          <p:cNvSpPr/>
          <p:nvPr userDrawn="1"/>
        </p:nvSpPr>
        <p:spPr>
          <a:xfrm>
            <a:off x="6311153"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avec coins arrondis en haut 8">
            <a:extLst>
              <a:ext uri="{FF2B5EF4-FFF2-40B4-BE49-F238E27FC236}">
                <a16:creationId xmlns:a16="http://schemas.microsoft.com/office/drawing/2014/main" id="{EB53B0F7-BA87-198E-048A-598446C72EA1}"/>
              </a:ext>
            </a:extLst>
          </p:cNvPr>
          <p:cNvSpPr/>
          <p:nvPr userDrawn="1"/>
        </p:nvSpPr>
        <p:spPr>
          <a:xfrm>
            <a:off x="838199"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a:stretch>
            <a:fillRect/>
          </a:stretch>
        </p:blipFill>
        <p:spPr>
          <a:xfrm>
            <a:off x="11577556" y="6362267"/>
            <a:ext cx="474844" cy="356133"/>
          </a:xfrm>
          <a:prstGeom prst="rect">
            <a:avLst/>
          </a:prstGeom>
        </p:spPr>
      </p:pic>
      <p:sp>
        <p:nvSpPr>
          <p:cNvPr id="3" name="Title 2">
            <a:extLst>
              <a:ext uri="{FF2B5EF4-FFF2-40B4-BE49-F238E27FC236}">
                <a16:creationId xmlns:a16="http://schemas.microsoft.com/office/drawing/2014/main" id="{2300753F-C3F4-96FF-61E0-FF10ABF95857}"/>
              </a:ext>
            </a:extLst>
          </p:cNvPr>
          <p:cNvSpPr>
            <a:spLocks noGrp="1"/>
          </p:cNvSpPr>
          <p:nvPr>
            <p:ph type="title" hasCustomPrompt="1"/>
          </p:nvPr>
        </p:nvSpPr>
        <p:spPr/>
        <p:txBody>
          <a:bodyPr/>
          <a:lstStyle>
            <a:lvl1pPr>
              <a:defRPr/>
            </a:lvl1pPr>
          </a:lstStyle>
          <a:p>
            <a:r>
              <a:rPr lang="en-US" dirty="0"/>
              <a:t>Title</a:t>
            </a:r>
            <a:endParaRPr lang="en-GB" dirty="0"/>
          </a:p>
        </p:txBody>
      </p:sp>
      <p:pic>
        <p:nvPicPr>
          <p:cNvPr id="2" name="Image 5">
            <a:extLst>
              <a:ext uri="{FF2B5EF4-FFF2-40B4-BE49-F238E27FC236}">
                <a16:creationId xmlns:a16="http://schemas.microsoft.com/office/drawing/2014/main" id="{C7C887E9-A174-8EE3-D419-4E1096196E66}"/>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10" name="Content Placeholder 9">
            <a:extLst>
              <a:ext uri="{FF2B5EF4-FFF2-40B4-BE49-F238E27FC236}">
                <a16:creationId xmlns:a16="http://schemas.microsoft.com/office/drawing/2014/main" id="{6DB28834-2377-2BA6-AA40-B17CFC2B560C}"/>
              </a:ext>
            </a:extLst>
          </p:cNvPr>
          <p:cNvSpPr>
            <a:spLocks noGrp="1"/>
          </p:cNvSpPr>
          <p:nvPr>
            <p:ph sz="quarter" idx="11"/>
          </p:nvPr>
        </p:nvSpPr>
        <p:spPr>
          <a:xfrm>
            <a:off x="1188589"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6"/>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6"/>
              </a:buBlip>
              <a:tabLst/>
            </a:pPr>
            <a:r>
              <a:rPr lang="en-GB" dirty="0"/>
              <a:t>Third level</a:t>
            </a:r>
          </a:p>
        </p:txBody>
      </p:sp>
      <p:sp>
        <p:nvSpPr>
          <p:cNvPr id="11" name="Content Placeholder 9">
            <a:extLst>
              <a:ext uri="{FF2B5EF4-FFF2-40B4-BE49-F238E27FC236}">
                <a16:creationId xmlns:a16="http://schemas.microsoft.com/office/drawing/2014/main" id="{2C58EF55-DFB6-1CAE-C474-F8D0E76AF9D6}"/>
              </a:ext>
            </a:extLst>
          </p:cNvPr>
          <p:cNvSpPr>
            <a:spLocks noGrp="1"/>
          </p:cNvSpPr>
          <p:nvPr>
            <p:ph sz="quarter" idx="12"/>
          </p:nvPr>
        </p:nvSpPr>
        <p:spPr>
          <a:xfrm>
            <a:off x="6636151"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6"/>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6"/>
              </a:buBlip>
              <a:tabLst/>
            </a:pPr>
            <a:r>
              <a:rPr lang="en-GB" dirty="0"/>
              <a:t>Third level</a:t>
            </a:r>
          </a:p>
        </p:txBody>
      </p:sp>
    </p:spTree>
    <p:extLst>
      <p:ext uri="{BB962C8B-B14F-4D97-AF65-F5344CB8AC3E}">
        <p14:creationId xmlns:p14="http://schemas.microsoft.com/office/powerpoint/2010/main" val="31967742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Grey section two columns">
    <p:spTree>
      <p:nvGrpSpPr>
        <p:cNvPr id="1" name=""/>
        <p:cNvGrpSpPr/>
        <p:nvPr/>
      </p:nvGrpSpPr>
      <p:grpSpPr>
        <a:xfrm>
          <a:off x="0" y="0"/>
          <a:ext cx="0" cy="0"/>
          <a:chOff x="0" y="0"/>
          <a:chExt cx="0" cy="0"/>
        </a:xfrm>
      </p:grpSpPr>
      <p:sp>
        <p:nvSpPr>
          <p:cNvPr id="8" name="Rectangle : avec coins arrondis en haut 7">
            <a:extLst>
              <a:ext uri="{FF2B5EF4-FFF2-40B4-BE49-F238E27FC236}">
                <a16:creationId xmlns:a16="http://schemas.microsoft.com/office/drawing/2014/main" id="{A2421562-4873-AA32-48AC-BEE03DBE8B89}"/>
              </a:ext>
            </a:extLst>
          </p:cNvPr>
          <p:cNvSpPr/>
          <p:nvPr userDrawn="1"/>
        </p:nvSpPr>
        <p:spPr>
          <a:xfrm>
            <a:off x="6311153"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avec coins arrondis en haut 8">
            <a:extLst>
              <a:ext uri="{FF2B5EF4-FFF2-40B4-BE49-F238E27FC236}">
                <a16:creationId xmlns:a16="http://schemas.microsoft.com/office/drawing/2014/main" id="{EB53B0F7-BA87-198E-048A-598446C72EA1}"/>
              </a:ext>
            </a:extLst>
          </p:cNvPr>
          <p:cNvSpPr/>
          <p:nvPr userDrawn="1"/>
        </p:nvSpPr>
        <p:spPr>
          <a:xfrm>
            <a:off x="838199"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a:stretch>
            <a:fillRect/>
          </a:stretch>
        </p:blipFill>
        <p:spPr>
          <a:xfrm>
            <a:off x="11577556" y="6362267"/>
            <a:ext cx="474844" cy="356133"/>
          </a:xfrm>
          <a:prstGeom prst="rect">
            <a:avLst/>
          </a:prstGeom>
        </p:spPr>
      </p:pic>
      <p:sp>
        <p:nvSpPr>
          <p:cNvPr id="3" name="Title 2">
            <a:extLst>
              <a:ext uri="{FF2B5EF4-FFF2-40B4-BE49-F238E27FC236}">
                <a16:creationId xmlns:a16="http://schemas.microsoft.com/office/drawing/2014/main" id="{EF408574-C683-1985-6632-7A59AB94C9D2}"/>
              </a:ext>
            </a:extLst>
          </p:cNvPr>
          <p:cNvSpPr>
            <a:spLocks noGrp="1"/>
          </p:cNvSpPr>
          <p:nvPr>
            <p:ph type="title" hasCustomPrompt="1"/>
          </p:nvPr>
        </p:nvSpPr>
        <p:spPr/>
        <p:txBody>
          <a:bodyPr/>
          <a:lstStyle>
            <a:lvl1pPr>
              <a:defRPr/>
            </a:lvl1pPr>
          </a:lstStyle>
          <a:p>
            <a:r>
              <a:rPr lang="en-US" dirty="0"/>
              <a:t>Title</a:t>
            </a:r>
            <a:endParaRPr lang="en-GB" dirty="0"/>
          </a:p>
        </p:txBody>
      </p:sp>
      <p:pic>
        <p:nvPicPr>
          <p:cNvPr id="2" name="Image 5">
            <a:extLst>
              <a:ext uri="{FF2B5EF4-FFF2-40B4-BE49-F238E27FC236}">
                <a16:creationId xmlns:a16="http://schemas.microsoft.com/office/drawing/2014/main" id="{9110A95F-7C10-1EBE-E254-51B73F31C29E}"/>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11" name="Content Placeholder 9">
            <a:extLst>
              <a:ext uri="{FF2B5EF4-FFF2-40B4-BE49-F238E27FC236}">
                <a16:creationId xmlns:a16="http://schemas.microsoft.com/office/drawing/2014/main" id="{B046564C-405C-D92E-9921-39F8C498F130}"/>
              </a:ext>
            </a:extLst>
          </p:cNvPr>
          <p:cNvSpPr>
            <a:spLocks noGrp="1"/>
          </p:cNvSpPr>
          <p:nvPr>
            <p:ph sz="quarter" idx="11"/>
          </p:nvPr>
        </p:nvSpPr>
        <p:spPr>
          <a:xfrm>
            <a:off x="1188589"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6"/>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6"/>
              </a:buBlip>
              <a:tabLst/>
            </a:pPr>
            <a:r>
              <a:rPr lang="en-GB" dirty="0"/>
              <a:t>Third level</a:t>
            </a:r>
          </a:p>
        </p:txBody>
      </p:sp>
      <p:sp>
        <p:nvSpPr>
          <p:cNvPr id="12" name="Content Placeholder 9">
            <a:extLst>
              <a:ext uri="{FF2B5EF4-FFF2-40B4-BE49-F238E27FC236}">
                <a16:creationId xmlns:a16="http://schemas.microsoft.com/office/drawing/2014/main" id="{24F84300-D50C-CC9A-515D-1C7A50D2F460}"/>
              </a:ext>
            </a:extLst>
          </p:cNvPr>
          <p:cNvSpPr>
            <a:spLocks noGrp="1"/>
          </p:cNvSpPr>
          <p:nvPr>
            <p:ph sz="quarter" idx="12"/>
          </p:nvPr>
        </p:nvSpPr>
        <p:spPr>
          <a:xfrm>
            <a:off x="6636151"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6"/>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6"/>
              </a:buBlip>
              <a:tabLst/>
            </a:pPr>
            <a:r>
              <a:rPr lang="en-GB" dirty="0"/>
              <a:t>Third level</a:t>
            </a:r>
          </a:p>
        </p:txBody>
      </p:sp>
    </p:spTree>
    <p:extLst>
      <p:ext uri="{BB962C8B-B14F-4D97-AF65-F5344CB8AC3E}">
        <p14:creationId xmlns:p14="http://schemas.microsoft.com/office/powerpoint/2010/main" val="34220906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Green section two columns">
    <p:spTree>
      <p:nvGrpSpPr>
        <p:cNvPr id="1" name=""/>
        <p:cNvGrpSpPr/>
        <p:nvPr/>
      </p:nvGrpSpPr>
      <p:grpSpPr>
        <a:xfrm>
          <a:off x="0" y="0"/>
          <a:ext cx="0" cy="0"/>
          <a:chOff x="0" y="0"/>
          <a:chExt cx="0" cy="0"/>
        </a:xfrm>
      </p:grpSpPr>
      <p:sp>
        <p:nvSpPr>
          <p:cNvPr id="8" name="Rectangle : avec coins arrondis en haut 7">
            <a:extLst>
              <a:ext uri="{FF2B5EF4-FFF2-40B4-BE49-F238E27FC236}">
                <a16:creationId xmlns:a16="http://schemas.microsoft.com/office/drawing/2014/main" id="{A2421562-4873-AA32-48AC-BEE03DBE8B89}"/>
              </a:ext>
            </a:extLst>
          </p:cNvPr>
          <p:cNvSpPr/>
          <p:nvPr userDrawn="1"/>
        </p:nvSpPr>
        <p:spPr>
          <a:xfrm>
            <a:off x="6311153"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avec coins arrondis en haut 8">
            <a:extLst>
              <a:ext uri="{FF2B5EF4-FFF2-40B4-BE49-F238E27FC236}">
                <a16:creationId xmlns:a16="http://schemas.microsoft.com/office/drawing/2014/main" id="{EB53B0F7-BA87-198E-048A-598446C72EA1}"/>
              </a:ext>
            </a:extLst>
          </p:cNvPr>
          <p:cNvSpPr/>
          <p:nvPr userDrawn="1"/>
        </p:nvSpPr>
        <p:spPr>
          <a:xfrm>
            <a:off x="838199"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a:stretch>
            <a:fillRect/>
          </a:stretch>
        </p:blipFill>
        <p:spPr>
          <a:xfrm>
            <a:off x="11577556" y="6362267"/>
            <a:ext cx="474844" cy="356133"/>
          </a:xfrm>
          <a:prstGeom prst="rect">
            <a:avLst/>
          </a:prstGeom>
        </p:spPr>
      </p:pic>
      <p:sp>
        <p:nvSpPr>
          <p:cNvPr id="3" name="Title 2">
            <a:extLst>
              <a:ext uri="{FF2B5EF4-FFF2-40B4-BE49-F238E27FC236}">
                <a16:creationId xmlns:a16="http://schemas.microsoft.com/office/drawing/2014/main" id="{9DFDA38C-E54D-EE2E-3D3D-3473EB2C45CE}"/>
              </a:ext>
            </a:extLst>
          </p:cNvPr>
          <p:cNvSpPr>
            <a:spLocks noGrp="1"/>
          </p:cNvSpPr>
          <p:nvPr>
            <p:ph type="title" hasCustomPrompt="1"/>
          </p:nvPr>
        </p:nvSpPr>
        <p:spPr/>
        <p:txBody>
          <a:bodyPr/>
          <a:lstStyle>
            <a:lvl1pPr>
              <a:defRPr/>
            </a:lvl1pPr>
          </a:lstStyle>
          <a:p>
            <a:r>
              <a:rPr lang="en-US" dirty="0"/>
              <a:t>Title</a:t>
            </a:r>
            <a:endParaRPr lang="en-GB" dirty="0"/>
          </a:p>
        </p:txBody>
      </p:sp>
      <p:pic>
        <p:nvPicPr>
          <p:cNvPr id="2" name="Image 5">
            <a:extLst>
              <a:ext uri="{FF2B5EF4-FFF2-40B4-BE49-F238E27FC236}">
                <a16:creationId xmlns:a16="http://schemas.microsoft.com/office/drawing/2014/main" id="{F1162257-C28A-4867-07F4-ED60C0E7A959}"/>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7" name="Content Placeholder 9">
            <a:extLst>
              <a:ext uri="{FF2B5EF4-FFF2-40B4-BE49-F238E27FC236}">
                <a16:creationId xmlns:a16="http://schemas.microsoft.com/office/drawing/2014/main" id="{2D711CD7-613C-60AE-8C72-DA2437410907}"/>
              </a:ext>
            </a:extLst>
          </p:cNvPr>
          <p:cNvSpPr>
            <a:spLocks noGrp="1"/>
          </p:cNvSpPr>
          <p:nvPr>
            <p:ph sz="quarter" idx="11"/>
          </p:nvPr>
        </p:nvSpPr>
        <p:spPr>
          <a:xfrm>
            <a:off x="1188589"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6"/>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6"/>
              </a:buBlip>
              <a:tabLst/>
            </a:pPr>
            <a:r>
              <a:rPr lang="en-GB" dirty="0"/>
              <a:t>Third level</a:t>
            </a:r>
          </a:p>
        </p:txBody>
      </p:sp>
      <p:sp>
        <p:nvSpPr>
          <p:cNvPr id="10" name="Content Placeholder 9">
            <a:extLst>
              <a:ext uri="{FF2B5EF4-FFF2-40B4-BE49-F238E27FC236}">
                <a16:creationId xmlns:a16="http://schemas.microsoft.com/office/drawing/2014/main" id="{0D732CC7-0FDE-D811-EDB1-AB646764A78E}"/>
              </a:ext>
            </a:extLst>
          </p:cNvPr>
          <p:cNvSpPr>
            <a:spLocks noGrp="1"/>
          </p:cNvSpPr>
          <p:nvPr>
            <p:ph sz="quarter" idx="12"/>
          </p:nvPr>
        </p:nvSpPr>
        <p:spPr>
          <a:xfrm>
            <a:off x="6636151"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6"/>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6"/>
              </a:buBlip>
              <a:tabLst/>
            </a:pPr>
            <a:r>
              <a:rPr lang="en-GB" dirty="0"/>
              <a:t>Third level</a:t>
            </a:r>
          </a:p>
        </p:txBody>
      </p:sp>
    </p:spTree>
    <p:extLst>
      <p:ext uri="{BB962C8B-B14F-4D97-AF65-F5344CB8AC3E}">
        <p14:creationId xmlns:p14="http://schemas.microsoft.com/office/powerpoint/2010/main" val="562742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Key message red">
    <p:spTree>
      <p:nvGrpSpPr>
        <p:cNvPr id="1" name=""/>
        <p:cNvGrpSpPr/>
        <p:nvPr/>
      </p:nvGrpSpPr>
      <p:grpSpPr>
        <a:xfrm>
          <a:off x="0" y="0"/>
          <a:ext cx="0" cy="0"/>
          <a:chOff x="0" y="0"/>
          <a:chExt cx="0" cy="0"/>
        </a:xfrm>
      </p:grpSpPr>
      <p:sp>
        <p:nvSpPr>
          <p:cNvPr id="6" name="Rectangle : coins arrondis 5">
            <a:extLst>
              <a:ext uri="{FF2B5EF4-FFF2-40B4-BE49-F238E27FC236}">
                <a16:creationId xmlns:a16="http://schemas.microsoft.com/office/drawing/2014/main" id="{C206A323-E28E-0970-02BD-0A9A42E59FD3}"/>
              </a:ext>
            </a:extLst>
          </p:cNvPr>
          <p:cNvSpPr/>
          <p:nvPr userDrawn="1"/>
        </p:nvSpPr>
        <p:spPr>
          <a:xfrm>
            <a:off x="1182370" y="708797"/>
            <a:ext cx="9827260" cy="5482046"/>
          </a:xfrm>
          <a:prstGeom prst="roundRect">
            <a:avLst>
              <a:gd name="adj" fmla="val 544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pic>
        <p:nvPicPr>
          <p:cNvPr id="4" name="Image 3">
            <a:extLst>
              <a:ext uri="{FF2B5EF4-FFF2-40B4-BE49-F238E27FC236}">
                <a16:creationId xmlns:a16="http://schemas.microsoft.com/office/drawing/2014/main" id="{D2559E90-99B6-97A4-09B6-E7031AD7A9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 name="Titre 1">
            <a:extLst>
              <a:ext uri="{FF2B5EF4-FFF2-40B4-BE49-F238E27FC236}">
                <a16:creationId xmlns:a16="http://schemas.microsoft.com/office/drawing/2014/main" id="{37F542CB-EF84-68BA-9A50-B6575183E8B9}"/>
              </a:ext>
            </a:extLst>
          </p:cNvPr>
          <p:cNvSpPr>
            <a:spLocks noGrp="1"/>
          </p:cNvSpPr>
          <p:nvPr>
            <p:ph type="title" hasCustomPrompt="1"/>
          </p:nvPr>
        </p:nvSpPr>
        <p:spPr>
          <a:xfrm>
            <a:off x="1441174" y="2002631"/>
            <a:ext cx="9332844" cy="2852737"/>
          </a:xfrm>
          <a:prstGeom prst="rect">
            <a:avLst/>
          </a:prstGeom>
        </p:spPr>
        <p:txBody>
          <a:bodyPr anchor="ctr">
            <a:noAutofit/>
          </a:bodyPr>
          <a:lstStyle>
            <a:lvl1pPr algn="ctr">
              <a:defRPr sz="3600" b="0" i="0">
                <a:solidFill>
                  <a:schemeClr val="bg1"/>
                </a:solidFill>
              </a:defRPr>
            </a:lvl1pPr>
          </a:lstStyle>
          <a:p>
            <a:r>
              <a:rPr lang="en-GB" noProof="0" dirty="0"/>
              <a:t>Key message text</a:t>
            </a:r>
          </a:p>
        </p:txBody>
      </p:sp>
    </p:spTree>
    <p:extLst>
      <p:ext uri="{BB962C8B-B14F-4D97-AF65-F5344CB8AC3E}">
        <p14:creationId xmlns:p14="http://schemas.microsoft.com/office/powerpoint/2010/main" val="39011322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Blue section two columns">
    <p:spTree>
      <p:nvGrpSpPr>
        <p:cNvPr id="1" name=""/>
        <p:cNvGrpSpPr/>
        <p:nvPr/>
      </p:nvGrpSpPr>
      <p:grpSpPr>
        <a:xfrm>
          <a:off x="0" y="0"/>
          <a:ext cx="0" cy="0"/>
          <a:chOff x="0" y="0"/>
          <a:chExt cx="0" cy="0"/>
        </a:xfrm>
      </p:grpSpPr>
      <p:sp>
        <p:nvSpPr>
          <p:cNvPr id="8" name="Rectangle : avec coins arrondis en haut 7">
            <a:extLst>
              <a:ext uri="{FF2B5EF4-FFF2-40B4-BE49-F238E27FC236}">
                <a16:creationId xmlns:a16="http://schemas.microsoft.com/office/drawing/2014/main" id="{A2421562-4873-AA32-48AC-BEE03DBE8B89}"/>
              </a:ext>
            </a:extLst>
          </p:cNvPr>
          <p:cNvSpPr/>
          <p:nvPr userDrawn="1"/>
        </p:nvSpPr>
        <p:spPr>
          <a:xfrm>
            <a:off x="6311153"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avec coins arrondis en haut 8">
            <a:extLst>
              <a:ext uri="{FF2B5EF4-FFF2-40B4-BE49-F238E27FC236}">
                <a16:creationId xmlns:a16="http://schemas.microsoft.com/office/drawing/2014/main" id="{EB53B0F7-BA87-198E-048A-598446C72EA1}"/>
              </a:ext>
            </a:extLst>
          </p:cNvPr>
          <p:cNvSpPr/>
          <p:nvPr userDrawn="1"/>
        </p:nvSpPr>
        <p:spPr>
          <a:xfrm>
            <a:off x="838199" y="1222745"/>
            <a:ext cx="5042647" cy="5635255"/>
          </a:xfrm>
          <a:prstGeom prst="round2SameRect">
            <a:avLst>
              <a:gd name="adj1" fmla="val 573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a:stretch>
            <a:fillRect/>
          </a:stretch>
        </p:blipFill>
        <p:spPr>
          <a:xfrm>
            <a:off x="11577556" y="6362267"/>
            <a:ext cx="474844" cy="356133"/>
          </a:xfrm>
          <a:prstGeom prst="rect">
            <a:avLst/>
          </a:prstGeom>
        </p:spPr>
      </p:pic>
      <p:sp>
        <p:nvSpPr>
          <p:cNvPr id="3" name="Title 2">
            <a:extLst>
              <a:ext uri="{FF2B5EF4-FFF2-40B4-BE49-F238E27FC236}">
                <a16:creationId xmlns:a16="http://schemas.microsoft.com/office/drawing/2014/main" id="{C20E56CA-9C63-7C92-E3C4-6C836C2F2926}"/>
              </a:ext>
            </a:extLst>
          </p:cNvPr>
          <p:cNvSpPr>
            <a:spLocks noGrp="1"/>
          </p:cNvSpPr>
          <p:nvPr>
            <p:ph type="title" hasCustomPrompt="1"/>
          </p:nvPr>
        </p:nvSpPr>
        <p:spPr/>
        <p:txBody>
          <a:bodyPr/>
          <a:lstStyle>
            <a:lvl1pPr>
              <a:defRPr/>
            </a:lvl1pPr>
          </a:lstStyle>
          <a:p>
            <a:r>
              <a:rPr lang="en-US" dirty="0"/>
              <a:t>Title</a:t>
            </a:r>
            <a:endParaRPr lang="en-GB" dirty="0"/>
          </a:p>
        </p:txBody>
      </p:sp>
      <p:pic>
        <p:nvPicPr>
          <p:cNvPr id="2" name="Image 5">
            <a:extLst>
              <a:ext uri="{FF2B5EF4-FFF2-40B4-BE49-F238E27FC236}">
                <a16:creationId xmlns:a16="http://schemas.microsoft.com/office/drawing/2014/main" id="{B61C4734-C773-C156-A090-61CE06CB75F5}"/>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7" name="Content Placeholder 9">
            <a:extLst>
              <a:ext uri="{FF2B5EF4-FFF2-40B4-BE49-F238E27FC236}">
                <a16:creationId xmlns:a16="http://schemas.microsoft.com/office/drawing/2014/main" id="{820FF58A-BBC7-12B7-1C2F-482012CE486B}"/>
              </a:ext>
            </a:extLst>
          </p:cNvPr>
          <p:cNvSpPr>
            <a:spLocks noGrp="1"/>
          </p:cNvSpPr>
          <p:nvPr>
            <p:ph sz="quarter" idx="11"/>
          </p:nvPr>
        </p:nvSpPr>
        <p:spPr>
          <a:xfrm>
            <a:off x="1188589"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6"/>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6"/>
              </a:buBlip>
              <a:tabLst/>
            </a:pPr>
            <a:r>
              <a:rPr lang="en-GB" dirty="0"/>
              <a:t>Third level</a:t>
            </a:r>
          </a:p>
        </p:txBody>
      </p:sp>
      <p:sp>
        <p:nvSpPr>
          <p:cNvPr id="10" name="Content Placeholder 9">
            <a:extLst>
              <a:ext uri="{FF2B5EF4-FFF2-40B4-BE49-F238E27FC236}">
                <a16:creationId xmlns:a16="http://schemas.microsoft.com/office/drawing/2014/main" id="{6C42C692-4841-FFF1-E1C0-1752D1F56676}"/>
              </a:ext>
            </a:extLst>
          </p:cNvPr>
          <p:cNvSpPr>
            <a:spLocks noGrp="1"/>
          </p:cNvSpPr>
          <p:nvPr>
            <p:ph sz="quarter" idx="12"/>
          </p:nvPr>
        </p:nvSpPr>
        <p:spPr>
          <a:xfrm>
            <a:off x="6636151" y="1660178"/>
            <a:ext cx="4367260" cy="4507259"/>
          </a:xfrm>
        </p:spPr>
        <p:txBody>
          <a:bodyPr/>
          <a:lstStyle>
            <a:lvl2pPr marL="358775" indent="-358775">
              <a:spcBef>
                <a:spcPts val="1000"/>
              </a:spcBef>
              <a:buFontTx/>
              <a:buBlip>
                <a:blip r:embed="rId5"/>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buFontTx/>
              <a:buBlip>
                <a:blip r:embed="rId5"/>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6"/>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6"/>
              </a:buBlip>
              <a:tabLst/>
            </a:pPr>
            <a:r>
              <a:rPr lang="en-GB" dirty="0"/>
              <a:t>Third level</a:t>
            </a:r>
          </a:p>
        </p:txBody>
      </p:sp>
    </p:spTree>
    <p:extLst>
      <p:ext uri="{BB962C8B-B14F-4D97-AF65-F5344CB8AC3E}">
        <p14:creationId xmlns:p14="http://schemas.microsoft.com/office/powerpoint/2010/main" val="34609264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ed section key messag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8" name="Rectangle : coins arrondis 7">
            <a:extLst>
              <a:ext uri="{FF2B5EF4-FFF2-40B4-BE49-F238E27FC236}">
                <a16:creationId xmlns:a16="http://schemas.microsoft.com/office/drawing/2014/main" id="{DF1A6571-E23B-5A9D-0558-093D4921C6CA}"/>
              </a:ext>
            </a:extLst>
          </p:cNvPr>
          <p:cNvSpPr/>
          <p:nvPr userDrawn="1"/>
        </p:nvSpPr>
        <p:spPr>
          <a:xfrm>
            <a:off x="1182370" y="1425643"/>
            <a:ext cx="9827260" cy="4765199"/>
          </a:xfrm>
          <a:prstGeom prst="roundRect">
            <a:avLst>
              <a:gd name="adj" fmla="val 544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pic>
        <p:nvPicPr>
          <p:cNvPr id="3" name="Image 2">
            <a:extLst>
              <a:ext uri="{FF2B5EF4-FFF2-40B4-BE49-F238E27FC236}">
                <a16:creationId xmlns:a16="http://schemas.microsoft.com/office/drawing/2014/main" id="{1B6083AA-D0FC-9F66-C26A-720F1CB281E7}"/>
              </a:ext>
            </a:extLst>
          </p:cNvPr>
          <p:cNvPicPr>
            <a:picLocks noChangeAspect="1"/>
          </p:cNvPicPr>
          <p:nvPr userDrawn="1"/>
        </p:nvPicPr>
        <p:blipFill>
          <a:blip r:embed="rId3"/>
          <a:stretch>
            <a:fillRect/>
          </a:stretch>
        </p:blipFill>
        <p:spPr>
          <a:xfrm>
            <a:off x="202295" y="201600"/>
            <a:ext cx="514292" cy="506729"/>
          </a:xfrm>
          <a:prstGeom prst="rect">
            <a:avLst/>
          </a:prstGeom>
        </p:spPr>
      </p:pic>
      <p:sp>
        <p:nvSpPr>
          <p:cNvPr id="12" name="Espace réservé du texte 11">
            <a:extLst>
              <a:ext uri="{FF2B5EF4-FFF2-40B4-BE49-F238E27FC236}">
                <a16:creationId xmlns:a16="http://schemas.microsoft.com/office/drawing/2014/main" id="{5FDEB2E9-2DE2-3933-9A0B-238CB6D2E10C}"/>
              </a:ext>
            </a:extLst>
          </p:cNvPr>
          <p:cNvSpPr>
            <a:spLocks noGrp="1"/>
          </p:cNvSpPr>
          <p:nvPr>
            <p:ph type="body" sz="quarter" idx="10" hasCustomPrompt="1"/>
          </p:nvPr>
        </p:nvSpPr>
        <p:spPr>
          <a:xfrm>
            <a:off x="2428118" y="2308068"/>
            <a:ext cx="7203188" cy="3224213"/>
          </a:xfrm>
          <a:prstGeom prst="rect">
            <a:avLst/>
          </a:prstGeom>
        </p:spPr>
        <p:txBody>
          <a:bodyPr anchor="ctr">
            <a:normAutofit/>
          </a:bodyPr>
          <a:lstStyle>
            <a:lvl1pPr marL="0" indent="0" algn="ctr">
              <a:buFont typeface="Arial" panose="020B0604020202020204" pitchFamily="34" charset="0"/>
              <a:buNone/>
              <a:defRPr sz="2800" b="0" i="0">
                <a:solidFill>
                  <a:schemeClr val="bg1"/>
                </a:solidFill>
                <a:latin typeface="+mn-lt"/>
                <a:cs typeface="Gill Sans Light" panose="020B0302020104020203" pitchFamily="34" charset="-79"/>
              </a:defRPr>
            </a:lvl1pPr>
            <a:lvl2pPr algn="ctr">
              <a:defRPr sz="2800">
                <a:solidFill>
                  <a:schemeClr val="bg1"/>
                </a:solidFill>
              </a:defRPr>
            </a:lvl2pPr>
            <a:lvl3pPr algn="ctr">
              <a:defRPr sz="2800">
                <a:solidFill>
                  <a:schemeClr val="bg1"/>
                </a:solidFill>
              </a:defRPr>
            </a:lvl3pPr>
            <a:lvl4pPr algn="ctr">
              <a:defRPr sz="2800">
                <a:solidFill>
                  <a:schemeClr val="bg1"/>
                </a:solidFill>
              </a:defRPr>
            </a:lvl4pPr>
            <a:lvl5pPr algn="ctr">
              <a:defRPr sz="2800">
                <a:solidFill>
                  <a:schemeClr val="bg1"/>
                </a:solidFill>
              </a:defRPr>
            </a:lvl5pPr>
          </a:lstStyle>
          <a:p>
            <a:pPr lvl="0"/>
            <a:r>
              <a:rPr lang="en-GB" noProof="0"/>
              <a:t>Text</a:t>
            </a:r>
          </a:p>
        </p:txBody>
      </p:sp>
      <p:sp>
        <p:nvSpPr>
          <p:cNvPr id="2" name="Title 1">
            <a:extLst>
              <a:ext uri="{FF2B5EF4-FFF2-40B4-BE49-F238E27FC236}">
                <a16:creationId xmlns:a16="http://schemas.microsoft.com/office/drawing/2014/main" id="{29E6EDCA-745B-8829-5AD1-A11B03FE14F1}"/>
              </a:ext>
            </a:extLst>
          </p:cNvPr>
          <p:cNvSpPr>
            <a:spLocks noGrp="1"/>
          </p:cNvSpPr>
          <p:nvPr>
            <p:ph type="title" hasCustomPrompt="1"/>
          </p:nvPr>
        </p:nvSpPr>
        <p:spPr/>
        <p:txBody>
          <a:bodyPr/>
          <a:lstStyle/>
          <a:p>
            <a:r>
              <a:rPr lang="en-GB" dirty="0"/>
              <a:t>Title</a:t>
            </a:r>
            <a:endParaRPr lang="en-US" dirty="0"/>
          </a:p>
        </p:txBody>
      </p:sp>
    </p:spTree>
    <p:extLst>
      <p:ext uri="{BB962C8B-B14F-4D97-AF65-F5344CB8AC3E}">
        <p14:creationId xmlns:p14="http://schemas.microsoft.com/office/powerpoint/2010/main" val="2071825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nk section key messag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a:stretch>
            <a:fillRect/>
          </a:stretch>
        </p:blipFill>
        <p:spPr>
          <a:xfrm>
            <a:off x="11577556" y="6362267"/>
            <a:ext cx="474844" cy="356133"/>
          </a:xfrm>
          <a:prstGeom prst="rect">
            <a:avLst/>
          </a:prstGeom>
        </p:spPr>
      </p:pic>
      <p:sp>
        <p:nvSpPr>
          <p:cNvPr id="5" name="Title 4">
            <a:extLst>
              <a:ext uri="{FF2B5EF4-FFF2-40B4-BE49-F238E27FC236}">
                <a16:creationId xmlns:a16="http://schemas.microsoft.com/office/drawing/2014/main" id="{97CB0CE7-DE33-88EE-3423-A4C2C7690266}"/>
              </a:ext>
            </a:extLst>
          </p:cNvPr>
          <p:cNvSpPr>
            <a:spLocks noGrp="1"/>
          </p:cNvSpPr>
          <p:nvPr>
            <p:ph type="title" hasCustomPrompt="1"/>
          </p:nvPr>
        </p:nvSpPr>
        <p:spPr/>
        <p:txBody>
          <a:bodyPr/>
          <a:lstStyle>
            <a:lvl1pPr>
              <a:defRPr/>
            </a:lvl1pPr>
          </a:lstStyle>
          <a:p>
            <a:r>
              <a:rPr lang="en-US" dirty="0"/>
              <a:t>Title</a:t>
            </a:r>
            <a:endParaRPr lang="en-GB" dirty="0"/>
          </a:p>
        </p:txBody>
      </p:sp>
      <p:pic>
        <p:nvPicPr>
          <p:cNvPr id="2" name="Image 5">
            <a:extLst>
              <a:ext uri="{FF2B5EF4-FFF2-40B4-BE49-F238E27FC236}">
                <a16:creationId xmlns:a16="http://schemas.microsoft.com/office/drawing/2014/main" id="{C39D1BED-4DD7-EE8D-19B6-DD064B0A9D26}"/>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06076" y="201600"/>
            <a:ext cx="506729" cy="506729"/>
          </a:xfrm>
          <a:prstGeom prst="rect">
            <a:avLst/>
          </a:prstGeom>
        </p:spPr>
      </p:pic>
      <p:sp>
        <p:nvSpPr>
          <p:cNvPr id="3" name="Rectangle : coins arrondis 7">
            <a:extLst>
              <a:ext uri="{FF2B5EF4-FFF2-40B4-BE49-F238E27FC236}">
                <a16:creationId xmlns:a16="http://schemas.microsoft.com/office/drawing/2014/main" id="{C024A53D-C380-52AE-2506-8FECF914876A}"/>
              </a:ext>
            </a:extLst>
          </p:cNvPr>
          <p:cNvSpPr/>
          <p:nvPr userDrawn="1"/>
        </p:nvSpPr>
        <p:spPr>
          <a:xfrm>
            <a:off x="1182370" y="1425643"/>
            <a:ext cx="9827260" cy="4765199"/>
          </a:xfrm>
          <a:prstGeom prst="roundRect">
            <a:avLst>
              <a:gd name="adj" fmla="val 544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sp>
        <p:nvSpPr>
          <p:cNvPr id="6" name="Espace réservé du texte 11">
            <a:extLst>
              <a:ext uri="{FF2B5EF4-FFF2-40B4-BE49-F238E27FC236}">
                <a16:creationId xmlns:a16="http://schemas.microsoft.com/office/drawing/2014/main" id="{F1FC30D3-09BA-9EBC-E24F-AA6E2EAB3625}"/>
              </a:ext>
            </a:extLst>
          </p:cNvPr>
          <p:cNvSpPr>
            <a:spLocks noGrp="1"/>
          </p:cNvSpPr>
          <p:nvPr>
            <p:ph type="body" sz="quarter" idx="10" hasCustomPrompt="1"/>
          </p:nvPr>
        </p:nvSpPr>
        <p:spPr>
          <a:xfrm>
            <a:off x="2494406" y="2196136"/>
            <a:ext cx="7203188" cy="3224213"/>
          </a:xfrm>
          <a:prstGeom prst="rect">
            <a:avLst/>
          </a:prstGeom>
        </p:spPr>
        <p:txBody>
          <a:bodyPr anchor="ctr">
            <a:normAutofit/>
          </a:bodyPr>
          <a:lstStyle>
            <a:lvl1pPr marL="0" indent="0" algn="ctr">
              <a:buFont typeface="Arial" panose="020B0604020202020204" pitchFamily="34" charset="0"/>
              <a:buNone/>
              <a:defRPr sz="2800" b="0" i="0">
                <a:solidFill>
                  <a:sysClr val="windowText" lastClr="000000"/>
                </a:solidFill>
                <a:latin typeface="+mn-lt"/>
                <a:cs typeface="Gill Sans Light" panose="020B0302020104020203" pitchFamily="34" charset="-79"/>
              </a:defRPr>
            </a:lvl1pPr>
            <a:lvl2pPr algn="ctr">
              <a:defRPr sz="2800">
                <a:solidFill>
                  <a:schemeClr val="bg1"/>
                </a:solidFill>
              </a:defRPr>
            </a:lvl2pPr>
            <a:lvl3pPr algn="ctr">
              <a:defRPr sz="2800">
                <a:solidFill>
                  <a:schemeClr val="bg1"/>
                </a:solidFill>
              </a:defRPr>
            </a:lvl3pPr>
            <a:lvl4pPr algn="ctr">
              <a:defRPr sz="2800">
                <a:solidFill>
                  <a:schemeClr val="bg1"/>
                </a:solidFill>
              </a:defRPr>
            </a:lvl4pPr>
            <a:lvl5pPr algn="ctr">
              <a:defRPr sz="2800">
                <a:solidFill>
                  <a:schemeClr val="bg1"/>
                </a:solidFill>
              </a:defRPr>
            </a:lvl5pPr>
          </a:lstStyle>
          <a:p>
            <a:pPr lvl="0"/>
            <a:r>
              <a:rPr lang="en-GB" noProof="0" dirty="0"/>
              <a:t>Text</a:t>
            </a:r>
          </a:p>
        </p:txBody>
      </p:sp>
    </p:spTree>
    <p:extLst>
      <p:ext uri="{BB962C8B-B14F-4D97-AF65-F5344CB8AC3E}">
        <p14:creationId xmlns:p14="http://schemas.microsoft.com/office/powerpoint/2010/main" val="39002916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rey section key messag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8" name="Rectangle : coins arrondis 7">
            <a:extLst>
              <a:ext uri="{FF2B5EF4-FFF2-40B4-BE49-F238E27FC236}">
                <a16:creationId xmlns:a16="http://schemas.microsoft.com/office/drawing/2014/main" id="{DF1A6571-E23B-5A9D-0558-093D4921C6CA}"/>
              </a:ext>
            </a:extLst>
          </p:cNvPr>
          <p:cNvSpPr/>
          <p:nvPr userDrawn="1"/>
        </p:nvSpPr>
        <p:spPr>
          <a:xfrm>
            <a:off x="1182370" y="1425643"/>
            <a:ext cx="9827260" cy="4765199"/>
          </a:xfrm>
          <a:prstGeom prst="roundRect">
            <a:avLst>
              <a:gd name="adj" fmla="val 5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sp>
        <p:nvSpPr>
          <p:cNvPr id="12" name="Espace réservé du texte 11">
            <a:extLst>
              <a:ext uri="{FF2B5EF4-FFF2-40B4-BE49-F238E27FC236}">
                <a16:creationId xmlns:a16="http://schemas.microsoft.com/office/drawing/2014/main" id="{5FDEB2E9-2DE2-3933-9A0B-238CB6D2E10C}"/>
              </a:ext>
            </a:extLst>
          </p:cNvPr>
          <p:cNvSpPr>
            <a:spLocks noGrp="1"/>
          </p:cNvSpPr>
          <p:nvPr>
            <p:ph type="body" sz="quarter" idx="10" hasCustomPrompt="1"/>
          </p:nvPr>
        </p:nvSpPr>
        <p:spPr>
          <a:xfrm>
            <a:off x="2428118" y="2308068"/>
            <a:ext cx="7203188" cy="3224213"/>
          </a:xfrm>
          <a:prstGeom prst="rect">
            <a:avLst/>
          </a:prstGeom>
        </p:spPr>
        <p:txBody>
          <a:bodyPr anchor="ctr">
            <a:normAutofit/>
          </a:bodyPr>
          <a:lstStyle>
            <a:lvl1pPr marL="0" indent="0" algn="ctr">
              <a:buFont typeface="Arial" panose="020B0604020202020204" pitchFamily="34" charset="0"/>
              <a:buNone/>
              <a:defRPr sz="2800" b="0" i="0">
                <a:solidFill>
                  <a:schemeClr val="bg1"/>
                </a:solidFill>
                <a:latin typeface="+mn-lt"/>
                <a:cs typeface="Gill Sans Light" panose="020B0302020104020203" pitchFamily="34" charset="-79"/>
              </a:defRPr>
            </a:lvl1pPr>
            <a:lvl2pPr algn="ctr">
              <a:defRPr sz="2800">
                <a:solidFill>
                  <a:schemeClr val="bg1"/>
                </a:solidFill>
              </a:defRPr>
            </a:lvl2pPr>
            <a:lvl3pPr algn="ctr">
              <a:defRPr sz="2800">
                <a:solidFill>
                  <a:schemeClr val="bg1"/>
                </a:solidFill>
              </a:defRPr>
            </a:lvl3pPr>
            <a:lvl4pPr algn="ctr">
              <a:defRPr sz="2800">
                <a:solidFill>
                  <a:schemeClr val="bg1"/>
                </a:solidFill>
              </a:defRPr>
            </a:lvl4pPr>
            <a:lvl5pPr algn="ctr">
              <a:defRPr sz="2800">
                <a:solidFill>
                  <a:schemeClr val="bg1"/>
                </a:solidFill>
              </a:defRPr>
            </a:lvl5pPr>
          </a:lstStyle>
          <a:p>
            <a:pPr lvl="0"/>
            <a:r>
              <a:rPr lang="en-GB" noProof="0"/>
              <a:t>Text</a:t>
            </a:r>
          </a:p>
        </p:txBody>
      </p:sp>
      <p:pic>
        <p:nvPicPr>
          <p:cNvPr id="5" name="Image 6">
            <a:extLst>
              <a:ext uri="{FF2B5EF4-FFF2-40B4-BE49-F238E27FC236}">
                <a16:creationId xmlns:a16="http://schemas.microsoft.com/office/drawing/2014/main" id="{E52BFDE3-65C6-2516-9801-08DE82B1FA67}"/>
              </a:ext>
            </a:extLst>
          </p:cNvPr>
          <p:cNvPicPr>
            <a:picLocks noChangeAspect="1"/>
          </p:cNvPicPr>
          <p:nvPr userDrawn="1"/>
        </p:nvPicPr>
        <p:blipFill>
          <a:blip r:embed="rId3"/>
          <a:stretch>
            <a:fillRect/>
          </a:stretch>
        </p:blipFill>
        <p:spPr>
          <a:xfrm>
            <a:off x="202295" y="201600"/>
            <a:ext cx="514292" cy="506729"/>
          </a:xfrm>
          <a:prstGeom prst="rect">
            <a:avLst/>
          </a:prstGeom>
        </p:spPr>
      </p:pic>
      <p:sp>
        <p:nvSpPr>
          <p:cNvPr id="2" name="Title 1">
            <a:extLst>
              <a:ext uri="{FF2B5EF4-FFF2-40B4-BE49-F238E27FC236}">
                <a16:creationId xmlns:a16="http://schemas.microsoft.com/office/drawing/2014/main" id="{BE85C4DD-5280-6381-0242-CE01F22BA25F}"/>
              </a:ext>
            </a:extLst>
          </p:cNvPr>
          <p:cNvSpPr>
            <a:spLocks noGrp="1"/>
          </p:cNvSpPr>
          <p:nvPr>
            <p:ph type="title" hasCustomPrompt="1"/>
          </p:nvPr>
        </p:nvSpPr>
        <p:spPr/>
        <p:txBody>
          <a:bodyPr/>
          <a:lstStyle/>
          <a:p>
            <a:r>
              <a:rPr lang="en-GB" dirty="0"/>
              <a:t>Title</a:t>
            </a:r>
            <a:endParaRPr lang="en-US" dirty="0"/>
          </a:p>
        </p:txBody>
      </p:sp>
    </p:spTree>
    <p:extLst>
      <p:ext uri="{BB962C8B-B14F-4D97-AF65-F5344CB8AC3E}">
        <p14:creationId xmlns:p14="http://schemas.microsoft.com/office/powerpoint/2010/main" val="2157954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reen section key messag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8" name="Rectangle : coins arrondis 7">
            <a:extLst>
              <a:ext uri="{FF2B5EF4-FFF2-40B4-BE49-F238E27FC236}">
                <a16:creationId xmlns:a16="http://schemas.microsoft.com/office/drawing/2014/main" id="{DF1A6571-E23B-5A9D-0558-093D4921C6CA}"/>
              </a:ext>
            </a:extLst>
          </p:cNvPr>
          <p:cNvSpPr/>
          <p:nvPr userDrawn="1"/>
        </p:nvSpPr>
        <p:spPr>
          <a:xfrm>
            <a:off x="1182370" y="1425643"/>
            <a:ext cx="9827260" cy="4765199"/>
          </a:xfrm>
          <a:prstGeom prst="roundRect">
            <a:avLst>
              <a:gd name="adj" fmla="val 544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sp>
        <p:nvSpPr>
          <p:cNvPr id="12" name="Espace réservé du texte 11">
            <a:extLst>
              <a:ext uri="{FF2B5EF4-FFF2-40B4-BE49-F238E27FC236}">
                <a16:creationId xmlns:a16="http://schemas.microsoft.com/office/drawing/2014/main" id="{5FDEB2E9-2DE2-3933-9A0B-238CB6D2E10C}"/>
              </a:ext>
            </a:extLst>
          </p:cNvPr>
          <p:cNvSpPr>
            <a:spLocks noGrp="1"/>
          </p:cNvSpPr>
          <p:nvPr>
            <p:ph type="body" sz="quarter" idx="10" hasCustomPrompt="1"/>
          </p:nvPr>
        </p:nvSpPr>
        <p:spPr>
          <a:xfrm>
            <a:off x="2428118" y="2308068"/>
            <a:ext cx="7203188" cy="3224213"/>
          </a:xfrm>
          <a:prstGeom prst="rect">
            <a:avLst/>
          </a:prstGeom>
        </p:spPr>
        <p:txBody>
          <a:bodyPr anchor="ctr">
            <a:normAutofit/>
          </a:bodyPr>
          <a:lstStyle>
            <a:lvl1pPr marL="0" indent="0" algn="ctr">
              <a:buFont typeface="Arial" panose="020B0604020202020204" pitchFamily="34" charset="0"/>
              <a:buNone/>
              <a:defRPr sz="2800" b="0" i="0">
                <a:solidFill>
                  <a:schemeClr val="bg1"/>
                </a:solidFill>
                <a:latin typeface="+mn-lt"/>
                <a:cs typeface="Gill Sans Light" panose="020B0302020104020203" pitchFamily="34" charset="-79"/>
              </a:defRPr>
            </a:lvl1pPr>
            <a:lvl2pPr algn="ctr">
              <a:defRPr sz="2800">
                <a:solidFill>
                  <a:schemeClr val="bg1"/>
                </a:solidFill>
              </a:defRPr>
            </a:lvl2pPr>
            <a:lvl3pPr algn="ctr">
              <a:defRPr sz="2800">
                <a:solidFill>
                  <a:schemeClr val="bg1"/>
                </a:solidFill>
              </a:defRPr>
            </a:lvl3pPr>
            <a:lvl4pPr algn="ctr">
              <a:defRPr sz="2800">
                <a:solidFill>
                  <a:schemeClr val="bg1"/>
                </a:solidFill>
              </a:defRPr>
            </a:lvl4pPr>
            <a:lvl5pPr algn="ctr">
              <a:defRPr sz="2800">
                <a:solidFill>
                  <a:schemeClr val="bg1"/>
                </a:solidFill>
              </a:defRPr>
            </a:lvl5pPr>
          </a:lstStyle>
          <a:p>
            <a:pPr lvl="0"/>
            <a:r>
              <a:rPr lang="en-GB" noProof="0"/>
              <a:t>Text</a:t>
            </a:r>
          </a:p>
        </p:txBody>
      </p:sp>
      <p:pic>
        <p:nvPicPr>
          <p:cNvPr id="3" name="Image 4">
            <a:extLst>
              <a:ext uri="{FF2B5EF4-FFF2-40B4-BE49-F238E27FC236}">
                <a16:creationId xmlns:a16="http://schemas.microsoft.com/office/drawing/2014/main" id="{7C1E8E5C-3149-CFAB-E714-FEC68CD2CD7C}"/>
              </a:ext>
            </a:extLst>
          </p:cNvPr>
          <p:cNvPicPr>
            <a:picLocks noChangeAspect="1"/>
          </p:cNvPicPr>
          <p:nvPr userDrawn="1"/>
        </p:nvPicPr>
        <p:blipFill>
          <a:blip r:embed="rId3"/>
          <a:stretch>
            <a:fillRect/>
          </a:stretch>
        </p:blipFill>
        <p:spPr>
          <a:xfrm>
            <a:off x="202295" y="201600"/>
            <a:ext cx="514292" cy="506729"/>
          </a:xfrm>
          <a:prstGeom prst="rect">
            <a:avLst/>
          </a:prstGeom>
        </p:spPr>
      </p:pic>
      <p:sp>
        <p:nvSpPr>
          <p:cNvPr id="2" name="Title 1">
            <a:extLst>
              <a:ext uri="{FF2B5EF4-FFF2-40B4-BE49-F238E27FC236}">
                <a16:creationId xmlns:a16="http://schemas.microsoft.com/office/drawing/2014/main" id="{AD558C21-10BC-317A-A65D-2A6A57ACBF9F}"/>
              </a:ext>
            </a:extLst>
          </p:cNvPr>
          <p:cNvSpPr>
            <a:spLocks noGrp="1"/>
          </p:cNvSpPr>
          <p:nvPr>
            <p:ph type="title" hasCustomPrompt="1"/>
          </p:nvPr>
        </p:nvSpPr>
        <p:spPr/>
        <p:txBody>
          <a:bodyPr/>
          <a:lstStyle/>
          <a:p>
            <a:r>
              <a:rPr lang="en-GB" dirty="0"/>
              <a:t>Title</a:t>
            </a:r>
            <a:endParaRPr lang="en-US" dirty="0"/>
          </a:p>
        </p:txBody>
      </p:sp>
    </p:spTree>
    <p:extLst>
      <p:ext uri="{BB962C8B-B14F-4D97-AF65-F5344CB8AC3E}">
        <p14:creationId xmlns:p14="http://schemas.microsoft.com/office/powerpoint/2010/main" val="14760160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ue section key messag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9935361-3835-30E7-CA0B-A30C6AA290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8" name="Rectangle : coins arrondis 7">
            <a:extLst>
              <a:ext uri="{FF2B5EF4-FFF2-40B4-BE49-F238E27FC236}">
                <a16:creationId xmlns:a16="http://schemas.microsoft.com/office/drawing/2014/main" id="{DF1A6571-E23B-5A9D-0558-093D4921C6CA}"/>
              </a:ext>
            </a:extLst>
          </p:cNvPr>
          <p:cNvSpPr/>
          <p:nvPr userDrawn="1"/>
        </p:nvSpPr>
        <p:spPr>
          <a:xfrm>
            <a:off x="1182370" y="1425643"/>
            <a:ext cx="9827260" cy="4765199"/>
          </a:xfrm>
          <a:prstGeom prst="roundRect">
            <a:avLst>
              <a:gd name="adj" fmla="val 544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sp>
        <p:nvSpPr>
          <p:cNvPr id="12" name="Espace réservé du texte 11">
            <a:extLst>
              <a:ext uri="{FF2B5EF4-FFF2-40B4-BE49-F238E27FC236}">
                <a16:creationId xmlns:a16="http://schemas.microsoft.com/office/drawing/2014/main" id="{5FDEB2E9-2DE2-3933-9A0B-238CB6D2E10C}"/>
              </a:ext>
            </a:extLst>
          </p:cNvPr>
          <p:cNvSpPr>
            <a:spLocks noGrp="1"/>
          </p:cNvSpPr>
          <p:nvPr>
            <p:ph type="body" sz="quarter" idx="10" hasCustomPrompt="1"/>
          </p:nvPr>
        </p:nvSpPr>
        <p:spPr>
          <a:xfrm>
            <a:off x="2428118" y="2308068"/>
            <a:ext cx="7203188" cy="3224213"/>
          </a:xfrm>
          <a:prstGeom prst="rect">
            <a:avLst/>
          </a:prstGeom>
        </p:spPr>
        <p:txBody>
          <a:bodyPr anchor="ctr">
            <a:normAutofit/>
          </a:bodyPr>
          <a:lstStyle>
            <a:lvl1pPr marL="0" indent="0" algn="ctr">
              <a:buFont typeface="Arial" panose="020B0604020202020204" pitchFamily="34" charset="0"/>
              <a:buNone/>
              <a:defRPr sz="2800" b="0" i="0">
                <a:solidFill>
                  <a:schemeClr val="bg1"/>
                </a:solidFill>
                <a:latin typeface="+mn-lt"/>
                <a:cs typeface="Gill Sans Light" panose="020B0302020104020203" pitchFamily="34" charset="-79"/>
              </a:defRPr>
            </a:lvl1pPr>
            <a:lvl2pPr algn="ctr">
              <a:defRPr sz="2800">
                <a:solidFill>
                  <a:schemeClr val="bg1"/>
                </a:solidFill>
              </a:defRPr>
            </a:lvl2pPr>
            <a:lvl3pPr algn="ctr">
              <a:defRPr sz="2800">
                <a:solidFill>
                  <a:schemeClr val="bg1"/>
                </a:solidFill>
              </a:defRPr>
            </a:lvl3pPr>
            <a:lvl4pPr algn="ctr">
              <a:defRPr sz="2800">
                <a:solidFill>
                  <a:schemeClr val="bg1"/>
                </a:solidFill>
              </a:defRPr>
            </a:lvl4pPr>
            <a:lvl5pPr algn="ctr">
              <a:defRPr sz="2800">
                <a:solidFill>
                  <a:schemeClr val="bg1"/>
                </a:solidFill>
              </a:defRPr>
            </a:lvl5pPr>
          </a:lstStyle>
          <a:p>
            <a:pPr lvl="0"/>
            <a:r>
              <a:rPr lang="en-GB" noProof="0"/>
              <a:t>Text</a:t>
            </a:r>
          </a:p>
        </p:txBody>
      </p:sp>
      <p:pic>
        <p:nvPicPr>
          <p:cNvPr id="5" name="Image 5">
            <a:extLst>
              <a:ext uri="{FF2B5EF4-FFF2-40B4-BE49-F238E27FC236}">
                <a16:creationId xmlns:a16="http://schemas.microsoft.com/office/drawing/2014/main" id="{91C01C6B-AFA9-4E83-E39B-4B28EDC8DB42}"/>
              </a:ext>
            </a:extLst>
          </p:cNvPr>
          <p:cNvPicPr>
            <a:picLocks noChangeAspect="1"/>
          </p:cNvPicPr>
          <p:nvPr userDrawn="1"/>
        </p:nvPicPr>
        <p:blipFill>
          <a:blip r:embed="rId3"/>
          <a:stretch>
            <a:fillRect/>
          </a:stretch>
        </p:blipFill>
        <p:spPr>
          <a:xfrm>
            <a:off x="202295" y="201600"/>
            <a:ext cx="514292" cy="506729"/>
          </a:xfrm>
          <a:prstGeom prst="rect">
            <a:avLst/>
          </a:prstGeom>
        </p:spPr>
      </p:pic>
      <p:sp>
        <p:nvSpPr>
          <p:cNvPr id="2" name="Title 1">
            <a:extLst>
              <a:ext uri="{FF2B5EF4-FFF2-40B4-BE49-F238E27FC236}">
                <a16:creationId xmlns:a16="http://schemas.microsoft.com/office/drawing/2014/main" id="{421329B1-5601-90DB-DAC1-279A701A2E3A}"/>
              </a:ext>
            </a:extLst>
          </p:cNvPr>
          <p:cNvSpPr>
            <a:spLocks noGrp="1"/>
          </p:cNvSpPr>
          <p:nvPr>
            <p:ph type="title" hasCustomPrompt="1"/>
          </p:nvPr>
        </p:nvSpPr>
        <p:spPr/>
        <p:txBody>
          <a:bodyPr/>
          <a:lstStyle/>
          <a:p>
            <a:r>
              <a:rPr lang="en-GB" dirty="0"/>
              <a:t>Title</a:t>
            </a:r>
            <a:endParaRPr lang="en-US" dirty="0"/>
          </a:p>
        </p:txBody>
      </p:sp>
    </p:spTree>
    <p:extLst>
      <p:ext uri="{BB962C8B-B14F-4D97-AF65-F5344CB8AC3E}">
        <p14:creationId xmlns:p14="http://schemas.microsoft.com/office/powerpoint/2010/main" val="39728828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94396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6471EAE6-704C-C3B2-B0BC-CFA343DD3333}"/>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0" y="0"/>
            <a:ext cx="12192000" cy="4876800"/>
          </a:xfrm>
          <a:prstGeom prst="rect">
            <a:avLst/>
          </a:prstGeom>
        </p:spPr>
      </p:pic>
      <p:sp>
        <p:nvSpPr>
          <p:cNvPr id="7" name="Rectangle 6">
            <a:extLst>
              <a:ext uri="{FF2B5EF4-FFF2-40B4-BE49-F238E27FC236}">
                <a16:creationId xmlns:a16="http://schemas.microsoft.com/office/drawing/2014/main" id="{D384EE32-F3B8-6076-4095-E8334D9BA78C}"/>
              </a:ext>
            </a:extLst>
          </p:cNvPr>
          <p:cNvSpPr/>
          <p:nvPr userDrawn="1"/>
        </p:nvSpPr>
        <p:spPr>
          <a:xfrm>
            <a:off x="0" y="5284640"/>
            <a:ext cx="12192000" cy="16238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5"/>
              </a:solidFill>
            </a:endParaRPr>
          </a:p>
        </p:txBody>
      </p:sp>
      <p:pic>
        <p:nvPicPr>
          <p:cNvPr id="5" name="Image 4">
            <a:extLst>
              <a:ext uri="{FF2B5EF4-FFF2-40B4-BE49-F238E27FC236}">
                <a16:creationId xmlns:a16="http://schemas.microsoft.com/office/drawing/2014/main" id="{D6062E67-AA0B-A006-FEB6-F218A58AAE9E}"/>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t="-2912"/>
          <a:stretch/>
        </p:blipFill>
        <p:spPr>
          <a:xfrm>
            <a:off x="11137315" y="6034572"/>
            <a:ext cx="927686" cy="711200"/>
          </a:xfrm>
          <a:prstGeom prst="rect">
            <a:avLst/>
          </a:prstGeom>
        </p:spPr>
      </p:pic>
      <p:sp>
        <p:nvSpPr>
          <p:cNvPr id="6" name="Rectangle 5">
            <a:extLst>
              <a:ext uri="{FF2B5EF4-FFF2-40B4-BE49-F238E27FC236}">
                <a16:creationId xmlns:a16="http://schemas.microsoft.com/office/drawing/2014/main" id="{58B5F9D4-7747-ADCB-E6C1-49ADA04EA204}"/>
              </a:ext>
            </a:extLst>
          </p:cNvPr>
          <p:cNvSpPr/>
          <p:nvPr userDrawn="1"/>
        </p:nvSpPr>
        <p:spPr>
          <a:xfrm>
            <a:off x="2690526" y="4878538"/>
            <a:ext cx="430924" cy="3556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FR"/>
          </a:p>
        </p:txBody>
      </p:sp>
      <p:sp>
        <p:nvSpPr>
          <p:cNvPr id="2" name="Titre 1">
            <a:extLst>
              <a:ext uri="{FF2B5EF4-FFF2-40B4-BE49-F238E27FC236}">
                <a16:creationId xmlns:a16="http://schemas.microsoft.com/office/drawing/2014/main" id="{55DDB00A-3875-C6F7-B196-88BE08F200D3}"/>
              </a:ext>
            </a:extLst>
          </p:cNvPr>
          <p:cNvSpPr>
            <a:spLocks noGrp="1"/>
          </p:cNvSpPr>
          <p:nvPr>
            <p:ph type="ctrTitle" hasCustomPrompt="1"/>
          </p:nvPr>
        </p:nvSpPr>
        <p:spPr>
          <a:xfrm>
            <a:off x="1524000" y="5537693"/>
            <a:ext cx="9144000" cy="558871"/>
          </a:xfrm>
        </p:spPr>
        <p:txBody>
          <a:bodyPr anchor="ctr">
            <a:noAutofit/>
          </a:bodyPr>
          <a:lstStyle>
            <a:lvl1pPr algn="ctr">
              <a:defRPr sz="3200" b="1" i="0">
                <a:latin typeface="+mj-lt"/>
                <a:ea typeface="Verdana" panose="020B0604030504040204" pitchFamily="34" charset="0"/>
                <a:cs typeface="Verdana" panose="020B0604030504040204" pitchFamily="34" charset="0"/>
              </a:defRPr>
            </a:lvl1pPr>
          </a:lstStyle>
          <a:p>
            <a:r>
              <a:rPr lang="en-GB" noProof="0" dirty="0"/>
              <a:t>Text</a:t>
            </a:r>
          </a:p>
        </p:txBody>
      </p:sp>
      <p:sp>
        <p:nvSpPr>
          <p:cNvPr id="3" name="Sous-titre 2">
            <a:extLst>
              <a:ext uri="{FF2B5EF4-FFF2-40B4-BE49-F238E27FC236}">
                <a16:creationId xmlns:a16="http://schemas.microsoft.com/office/drawing/2014/main" id="{11115183-FACE-268A-57F0-F265985C2F27}"/>
              </a:ext>
            </a:extLst>
          </p:cNvPr>
          <p:cNvSpPr>
            <a:spLocks noGrp="1"/>
          </p:cNvSpPr>
          <p:nvPr>
            <p:ph type="subTitle" idx="1" hasCustomPrompt="1"/>
          </p:nvPr>
        </p:nvSpPr>
        <p:spPr>
          <a:xfrm>
            <a:off x="1524000" y="6098544"/>
            <a:ext cx="9144000" cy="291818"/>
          </a:xfrm>
          <a:prstGeom prst="rect">
            <a:avLst/>
          </a:prstGeom>
        </p:spPr>
        <p:txBody>
          <a:bodyPr>
            <a:noAutofit/>
          </a:bodyPr>
          <a:lstStyle>
            <a:lvl1pPr marL="0" indent="0" algn="ctr">
              <a:buNone/>
              <a:defRPr sz="1400" b="0" i="0" spc="300">
                <a:latin typeface="+mn-lt"/>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Sub-title</a:t>
            </a:r>
          </a:p>
        </p:txBody>
      </p:sp>
      <p:pic>
        <p:nvPicPr>
          <p:cNvPr id="13" name="Picture 12" descr="A logo with orange and grey letters&#10;&#10;Description automatically generated">
            <a:extLst>
              <a:ext uri="{FF2B5EF4-FFF2-40B4-BE49-F238E27FC236}">
                <a16:creationId xmlns:a16="http://schemas.microsoft.com/office/drawing/2014/main" id="{7929F3CA-82E7-6DD2-D615-F777D5A06B78}"/>
              </a:ext>
            </a:extLst>
          </p:cNvPr>
          <p:cNvPicPr>
            <a:picLocks noChangeAspect="1"/>
          </p:cNvPicPr>
          <p:nvPr userDrawn="1"/>
        </p:nvPicPr>
        <p:blipFill>
          <a:blip r:embed="rId4"/>
          <a:stretch>
            <a:fillRect/>
          </a:stretch>
        </p:blipFill>
        <p:spPr>
          <a:xfrm>
            <a:off x="152399" y="6099221"/>
            <a:ext cx="1291994" cy="621151"/>
          </a:xfrm>
          <a:prstGeom prst="rect">
            <a:avLst/>
          </a:prstGeom>
        </p:spPr>
      </p:pic>
    </p:spTree>
    <p:extLst>
      <p:ext uri="{BB962C8B-B14F-4D97-AF65-F5344CB8AC3E}">
        <p14:creationId xmlns:p14="http://schemas.microsoft.com/office/powerpoint/2010/main" val="26335830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p:cNvSpPr/>
          <p:nvPr userDrawn="1"/>
        </p:nvSpPr>
        <p:spPr>
          <a:xfrm>
            <a:off x="381581" y="139604"/>
            <a:ext cx="8348263" cy="739897"/>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37435883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5488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Key message pink">
    <p:spTree>
      <p:nvGrpSpPr>
        <p:cNvPr id="1" name=""/>
        <p:cNvGrpSpPr/>
        <p:nvPr/>
      </p:nvGrpSpPr>
      <p:grpSpPr>
        <a:xfrm>
          <a:off x="0" y="0"/>
          <a:ext cx="0" cy="0"/>
          <a:chOff x="0" y="0"/>
          <a:chExt cx="0" cy="0"/>
        </a:xfrm>
      </p:grpSpPr>
      <p:sp>
        <p:nvSpPr>
          <p:cNvPr id="6" name="Rectangle : coins arrondis 5">
            <a:extLst>
              <a:ext uri="{FF2B5EF4-FFF2-40B4-BE49-F238E27FC236}">
                <a16:creationId xmlns:a16="http://schemas.microsoft.com/office/drawing/2014/main" id="{C206A323-E28E-0970-02BD-0A9A42E59FD3}"/>
              </a:ext>
            </a:extLst>
          </p:cNvPr>
          <p:cNvSpPr/>
          <p:nvPr userDrawn="1"/>
        </p:nvSpPr>
        <p:spPr>
          <a:xfrm>
            <a:off x="1182370" y="708797"/>
            <a:ext cx="9827260" cy="5482046"/>
          </a:xfrm>
          <a:prstGeom prst="roundRect">
            <a:avLst>
              <a:gd name="adj" fmla="val 544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pic>
        <p:nvPicPr>
          <p:cNvPr id="4" name="Image 3">
            <a:extLst>
              <a:ext uri="{FF2B5EF4-FFF2-40B4-BE49-F238E27FC236}">
                <a16:creationId xmlns:a16="http://schemas.microsoft.com/office/drawing/2014/main" id="{D2559E90-99B6-97A4-09B6-E7031AD7A91C}"/>
              </a:ext>
            </a:extLst>
          </p:cNvPr>
          <p:cNvPicPr>
            <a:picLocks noChangeAspect="1"/>
          </p:cNvPicPr>
          <p:nvPr userDrawn="1"/>
        </p:nvPicPr>
        <p:blipFill>
          <a:blip r:embed="rId2"/>
          <a:stretch>
            <a:fillRect/>
          </a:stretch>
        </p:blipFill>
        <p:spPr>
          <a:xfrm>
            <a:off x="11577556" y="6362267"/>
            <a:ext cx="474844" cy="356133"/>
          </a:xfrm>
          <a:prstGeom prst="rect">
            <a:avLst/>
          </a:prstGeom>
        </p:spPr>
      </p:pic>
      <p:sp>
        <p:nvSpPr>
          <p:cNvPr id="3" name="Titre 1">
            <a:extLst>
              <a:ext uri="{FF2B5EF4-FFF2-40B4-BE49-F238E27FC236}">
                <a16:creationId xmlns:a16="http://schemas.microsoft.com/office/drawing/2014/main" id="{1DB113ED-E4E6-4F61-AFF2-2D6137F50FCF}"/>
              </a:ext>
            </a:extLst>
          </p:cNvPr>
          <p:cNvSpPr>
            <a:spLocks noGrp="1"/>
          </p:cNvSpPr>
          <p:nvPr>
            <p:ph type="title" hasCustomPrompt="1"/>
          </p:nvPr>
        </p:nvSpPr>
        <p:spPr>
          <a:xfrm>
            <a:off x="1441174" y="2002631"/>
            <a:ext cx="9332844" cy="2852737"/>
          </a:xfrm>
          <a:prstGeom prst="rect">
            <a:avLst/>
          </a:prstGeom>
        </p:spPr>
        <p:txBody>
          <a:bodyPr anchor="ctr">
            <a:noAutofit/>
          </a:bodyPr>
          <a:lstStyle>
            <a:lvl1pPr algn="ctr">
              <a:defRPr sz="3600" b="0" i="0">
                <a:solidFill>
                  <a:schemeClr val="tx1"/>
                </a:solidFill>
              </a:defRPr>
            </a:lvl1pPr>
          </a:lstStyle>
          <a:p>
            <a:r>
              <a:rPr lang="en-GB" noProof="0" dirty="0"/>
              <a:t>Key message text</a:t>
            </a:r>
          </a:p>
        </p:txBody>
      </p:sp>
    </p:spTree>
    <p:extLst>
      <p:ext uri="{BB962C8B-B14F-4D97-AF65-F5344CB8AC3E}">
        <p14:creationId xmlns:p14="http://schemas.microsoft.com/office/powerpoint/2010/main" val="272004272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no bullet">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524674" y="1010137"/>
            <a:ext cx="11142653" cy="4993491"/>
          </a:xfrm>
          <a:prstGeom prst="rect">
            <a:avLst/>
          </a:prstGeom>
        </p:spPr>
        <p:txBody>
          <a:bodyPr lIns="0" tIns="0" rIns="0" bIns="0"/>
          <a:lstStyle>
            <a:lvl1pPr marL="0" indent="0">
              <a:buClr>
                <a:schemeClr val="tx1">
                  <a:lumMod val="85000"/>
                  <a:lumOff val="15000"/>
                </a:schemeClr>
              </a:buClr>
              <a:buFont typeface="Arial" pitchFamily="34" charset="0"/>
              <a:buNone/>
              <a:defRPr sz="2400">
                <a:solidFill>
                  <a:schemeClr val="tx1">
                    <a:lumMod val="85000"/>
                    <a:lumOff val="15000"/>
                  </a:schemeClr>
                </a:solidFill>
                <a:latin typeface="+mn-lt"/>
                <a:cs typeface="Arial" pitchFamily="34" charset="0"/>
              </a:defRPr>
            </a:lvl1pPr>
            <a:lvl2pPr marL="266700" indent="0">
              <a:buClr>
                <a:schemeClr val="tx1">
                  <a:lumMod val="85000"/>
                  <a:lumOff val="15000"/>
                </a:schemeClr>
              </a:buClr>
              <a:buFont typeface="Arial" pitchFamily="34" charset="0"/>
              <a:buNone/>
              <a:defRPr sz="2000" i="0">
                <a:solidFill>
                  <a:schemeClr val="tx1">
                    <a:lumMod val="85000"/>
                    <a:lumOff val="15000"/>
                  </a:schemeClr>
                </a:solidFill>
                <a:latin typeface="+mn-lt"/>
                <a:cs typeface="Arial" pitchFamily="34" charset="0"/>
              </a:defRPr>
            </a:lvl2pPr>
            <a:lvl3pPr marL="449263" indent="0">
              <a:buClr>
                <a:schemeClr val="tx1">
                  <a:lumMod val="85000"/>
                  <a:lumOff val="15000"/>
                </a:schemeClr>
              </a:buClr>
              <a:buNone/>
              <a:defRPr sz="1800" i="0">
                <a:solidFill>
                  <a:schemeClr val="tx1">
                    <a:lumMod val="85000"/>
                    <a:lumOff val="15000"/>
                  </a:schemeClr>
                </a:solidFill>
                <a:latin typeface="+mn-lt"/>
                <a:cs typeface="Arial" pitchFamily="34" charset="0"/>
              </a:defRPr>
            </a:lvl3pPr>
            <a:lvl4pPr marL="623887" indent="0">
              <a:buClr>
                <a:schemeClr val="tx1">
                  <a:lumMod val="85000"/>
                  <a:lumOff val="15000"/>
                </a:schemeClr>
              </a:buClr>
              <a:buFont typeface="Arial" pitchFamily="34" charset="0"/>
              <a:buNone/>
              <a:defRPr sz="16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4" name="Titre 1"/>
          <p:cNvSpPr>
            <a:spLocks noGrp="1"/>
          </p:cNvSpPr>
          <p:nvPr>
            <p:ph type="ctrTitle"/>
          </p:nvPr>
        </p:nvSpPr>
        <p:spPr>
          <a:xfrm>
            <a:off x="344668" y="344402"/>
            <a:ext cx="10572291" cy="3877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lang="fr-FR" sz="2800" b="0" kern="1200" dirty="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fr-FR" dirty="0"/>
              <a:t>Modifiez le style du titre</a:t>
            </a:r>
          </a:p>
        </p:txBody>
      </p:sp>
    </p:spTree>
    <p:extLst>
      <p:ext uri="{BB962C8B-B14F-4D97-AF65-F5344CB8AC3E}">
        <p14:creationId xmlns:p14="http://schemas.microsoft.com/office/powerpoint/2010/main" val="7155398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524674" y="1010137"/>
            <a:ext cx="11142653" cy="4993491"/>
          </a:xfrm>
          <a:prstGeom prst="rect">
            <a:avLst/>
          </a:prstGeom>
        </p:spPr>
        <p:txBody>
          <a:bodyPr lIns="0" tIns="0" rIns="0" bIns="0"/>
          <a:lstStyle>
            <a:lvl1pPr marL="266700" indent="-266700">
              <a:buClr>
                <a:schemeClr val="tx1">
                  <a:lumMod val="85000"/>
                  <a:lumOff val="15000"/>
                </a:schemeClr>
              </a:buClr>
              <a:buFont typeface="Arial" pitchFamily="34" charset="0"/>
              <a:buChar char="•"/>
              <a:defRPr sz="2400">
                <a:solidFill>
                  <a:schemeClr val="tx1">
                    <a:lumMod val="85000"/>
                    <a:lumOff val="15000"/>
                  </a:schemeClr>
                </a:solidFill>
                <a:latin typeface="+mn-lt"/>
                <a:cs typeface="Arial" pitchFamily="34" charset="0"/>
              </a:defRPr>
            </a:lvl1pPr>
            <a:lvl2pPr marL="449263" indent="-182563">
              <a:buClr>
                <a:schemeClr val="tx1">
                  <a:lumMod val="85000"/>
                  <a:lumOff val="15000"/>
                </a:schemeClr>
              </a:buClr>
              <a:buFont typeface="Arial" pitchFamily="34" charset="0"/>
              <a:buChar char="•"/>
              <a:defRPr sz="2000" i="0">
                <a:solidFill>
                  <a:schemeClr val="tx1">
                    <a:lumMod val="85000"/>
                    <a:lumOff val="15000"/>
                  </a:schemeClr>
                </a:solidFill>
                <a:latin typeface="+mn-lt"/>
                <a:cs typeface="Arial" pitchFamily="34" charset="0"/>
              </a:defRPr>
            </a:lvl2pPr>
            <a:lvl3pPr marL="623888" indent="-174625">
              <a:buClr>
                <a:schemeClr val="tx1">
                  <a:lumMod val="85000"/>
                  <a:lumOff val="15000"/>
                </a:schemeClr>
              </a:buClr>
              <a:defRPr sz="1800" i="0">
                <a:solidFill>
                  <a:schemeClr val="tx1">
                    <a:lumMod val="85000"/>
                    <a:lumOff val="15000"/>
                  </a:schemeClr>
                </a:solidFill>
                <a:latin typeface="+mn-lt"/>
                <a:cs typeface="Arial" pitchFamily="34" charset="0"/>
              </a:defRPr>
            </a:lvl3pPr>
            <a:lvl4pPr marL="806450" indent="-182563">
              <a:buClr>
                <a:schemeClr val="tx1">
                  <a:lumMod val="85000"/>
                  <a:lumOff val="15000"/>
                </a:schemeClr>
              </a:buClr>
              <a:buFont typeface="Arial" pitchFamily="34" charset="0"/>
              <a:buChar char="-"/>
              <a:defRPr sz="1600" i="1">
                <a:solidFill>
                  <a:schemeClr val="tx1">
                    <a:lumMod val="85000"/>
                    <a:lumOff val="15000"/>
                  </a:schemeClr>
                </a:solidFill>
                <a:latin typeface="+mn-lt"/>
                <a:cs typeface="Arial" pitchFamily="34" charset="0"/>
              </a:defRPr>
            </a:lvl4pPr>
            <a:lvl5pPr marL="1346200" indent="-274638">
              <a:defRPr sz="1200" i="1">
                <a:latin typeface="Arial" pitchFamily="34" charset="0"/>
                <a:cs typeface="Arial"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5" name="Titre 1"/>
          <p:cNvSpPr>
            <a:spLocks noGrp="1"/>
          </p:cNvSpPr>
          <p:nvPr>
            <p:ph type="ctrTitle"/>
          </p:nvPr>
        </p:nvSpPr>
        <p:spPr>
          <a:xfrm>
            <a:off x="344668" y="344402"/>
            <a:ext cx="10590904" cy="387798"/>
          </a:xfrm>
          <a:prstGeom prst="rect">
            <a:avLst/>
          </a:prstGeom>
        </p:spPr>
        <p:txBody>
          <a:bodyPr wrap="square" lIns="144000" tIns="0" rIns="0" bIns="0" anchor="b" anchorCtr="0">
            <a:spAutoFit/>
          </a:bodyPr>
          <a:lstStyle>
            <a:lvl1pPr algn="l" defTabSz="914400" rtl="0" eaLnBrk="1" latinLnBrk="0" hangingPunct="1">
              <a:lnSpc>
                <a:spcPct val="90000"/>
              </a:lnSpc>
              <a:spcBef>
                <a:spcPct val="0"/>
              </a:spcBef>
              <a:buNone/>
              <a:defRPr lang="fr-FR" sz="2800" b="0" kern="1200" dirty="0">
                <a:solidFill>
                  <a:schemeClr val="accent1"/>
                </a:solidFill>
                <a:effectLst>
                  <a:outerShdw blurRad="50800" dist="38100" dir="2700000" algn="tl" rotWithShape="0">
                    <a:prstClr val="black">
                      <a:alpha val="40000"/>
                    </a:prstClr>
                  </a:outerShdw>
                </a:effectLst>
                <a:latin typeface="+mj-lt"/>
                <a:ea typeface="+mj-ea"/>
                <a:cs typeface="Arial" pitchFamily="34" charset="0"/>
              </a:defRPr>
            </a:lvl1pPr>
          </a:lstStyle>
          <a:p>
            <a:r>
              <a:rPr lang="fr-FR" dirty="0"/>
              <a:t>Modifiez le style du titre</a:t>
            </a:r>
          </a:p>
        </p:txBody>
      </p:sp>
    </p:spTree>
    <p:extLst>
      <p:ext uri="{BB962C8B-B14F-4D97-AF65-F5344CB8AC3E}">
        <p14:creationId xmlns:p14="http://schemas.microsoft.com/office/powerpoint/2010/main" val="33396503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ub-sectio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6000" y="2204864"/>
            <a:ext cx="10800000" cy="3240360"/>
          </a:xfrm>
        </p:spPr>
        <p:txBody>
          <a:bodyPr>
            <a:normAutofit/>
          </a:bodyPr>
          <a:lstStyle>
            <a:lvl1pPr algn="ctr">
              <a:defRPr sz="3600"/>
            </a:lvl1pPr>
          </a:lstStyle>
          <a:p>
            <a:r>
              <a:rPr lang="en-GB" noProof="0" dirty="0"/>
              <a:t>Sub-section title</a:t>
            </a:r>
          </a:p>
        </p:txBody>
      </p:sp>
      <p:pic>
        <p:nvPicPr>
          <p:cNvPr id="3" name="Espace réservé pour une image  17" descr="profile-cover-2017.jpg"/>
          <p:cNvPicPr>
            <a:picLocks noChangeAspect="1"/>
          </p:cNvPicPr>
          <p:nvPr userDrawn="1"/>
        </p:nvPicPr>
        <p:blipFill>
          <a:blip r:embed="rId2"/>
          <a:srcRect l="1464" r="1464" b="78647"/>
          <a:stretch>
            <a:fillRect/>
          </a:stretch>
        </p:blipFill>
        <p:spPr>
          <a:xfrm>
            <a:off x="0" y="975601"/>
            <a:ext cx="12192000" cy="839665"/>
          </a:xfrm>
          <a:prstGeom prst="rect">
            <a:avLst/>
          </a:prstGeom>
        </p:spPr>
      </p:pic>
      <p:cxnSp>
        <p:nvCxnSpPr>
          <p:cNvPr id="4" name="Connecteur droit 9"/>
          <p:cNvCxnSpPr/>
          <p:nvPr userDrawn="1"/>
        </p:nvCxnSpPr>
        <p:spPr>
          <a:xfrm>
            <a:off x="0" y="975600"/>
            <a:ext cx="12192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5" name="Connecteur droit 10"/>
          <p:cNvCxnSpPr/>
          <p:nvPr userDrawn="1"/>
        </p:nvCxnSpPr>
        <p:spPr>
          <a:xfrm>
            <a:off x="0" y="1818000"/>
            <a:ext cx="12192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7492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Overview 1">
    <p:spTree>
      <p:nvGrpSpPr>
        <p:cNvPr id="1" name=""/>
        <p:cNvGrpSpPr/>
        <p:nvPr/>
      </p:nvGrpSpPr>
      <p:grpSpPr>
        <a:xfrm>
          <a:off x="0" y="0"/>
          <a:ext cx="0" cy="0"/>
          <a:chOff x="0" y="0"/>
          <a:chExt cx="0" cy="0"/>
        </a:xfrm>
      </p:grpSpPr>
      <p:pic>
        <p:nvPicPr>
          <p:cNvPr id="8" name="Espace réservé pour une image  17" descr="profile-cover-2017.jpg"/>
          <p:cNvPicPr>
            <a:picLocks noChangeAspect="1"/>
          </p:cNvPicPr>
          <p:nvPr userDrawn="1"/>
        </p:nvPicPr>
        <p:blipFill>
          <a:blip r:embed="rId2"/>
          <a:srcRect l="1464" r="1464" b="78647"/>
          <a:stretch>
            <a:fillRect/>
          </a:stretch>
        </p:blipFill>
        <p:spPr>
          <a:xfrm>
            <a:off x="0" y="975601"/>
            <a:ext cx="12192000" cy="839665"/>
          </a:xfrm>
          <a:prstGeom prst="rect">
            <a:avLst/>
          </a:prstGeom>
        </p:spPr>
      </p:pic>
      <p:sp>
        <p:nvSpPr>
          <p:cNvPr id="13" name="Espace réservé du texte 12"/>
          <p:cNvSpPr>
            <a:spLocks noGrp="1"/>
          </p:cNvSpPr>
          <p:nvPr>
            <p:ph type="body" sz="quarter" idx="10" hasCustomPrompt="1"/>
          </p:nvPr>
        </p:nvSpPr>
        <p:spPr>
          <a:xfrm>
            <a:off x="3504000" y="2988000"/>
            <a:ext cx="7680000" cy="720000"/>
          </a:xfrm>
        </p:spPr>
        <p:txBody>
          <a:bodyPr anchor="ctr" anchorCtr="0"/>
          <a:lstStyle>
            <a:lvl1pPr>
              <a:defRPr sz="2000" b="1">
                <a:solidFill>
                  <a:srgbClr val="575757"/>
                </a:solidFill>
              </a:defRPr>
            </a:lvl1pPr>
          </a:lstStyle>
          <a:p>
            <a:pPr lvl="0"/>
            <a:r>
              <a:rPr lang="en-US" noProof="0" dirty="0"/>
              <a:t>Section title</a:t>
            </a:r>
          </a:p>
        </p:txBody>
      </p:sp>
      <p:sp>
        <p:nvSpPr>
          <p:cNvPr id="14" name="Espace réservé du texte 12"/>
          <p:cNvSpPr>
            <a:spLocks noGrp="1"/>
          </p:cNvSpPr>
          <p:nvPr>
            <p:ph type="body" sz="quarter" idx="11" hasCustomPrompt="1"/>
          </p:nvPr>
        </p:nvSpPr>
        <p:spPr>
          <a:xfrm>
            <a:off x="3504000" y="3888000"/>
            <a:ext cx="7680000" cy="720000"/>
          </a:xfrm>
        </p:spPr>
        <p:txBody>
          <a:bodyPr anchor="ctr" anchorCtr="0"/>
          <a:lstStyle>
            <a:lvl1pPr>
              <a:defRPr sz="2000" b="1">
                <a:solidFill>
                  <a:srgbClr val="575757"/>
                </a:solidFill>
              </a:defRPr>
            </a:lvl1pPr>
          </a:lstStyle>
          <a:p>
            <a:pPr lvl="0"/>
            <a:r>
              <a:rPr lang="en-US" noProof="0" dirty="0"/>
              <a:t>Section title</a:t>
            </a:r>
          </a:p>
        </p:txBody>
      </p:sp>
      <p:sp>
        <p:nvSpPr>
          <p:cNvPr id="15" name="Espace réservé du texte 12"/>
          <p:cNvSpPr>
            <a:spLocks noGrp="1"/>
          </p:cNvSpPr>
          <p:nvPr>
            <p:ph type="body" sz="quarter" idx="12" hasCustomPrompt="1"/>
          </p:nvPr>
        </p:nvSpPr>
        <p:spPr>
          <a:xfrm>
            <a:off x="3504000" y="4786322"/>
            <a:ext cx="7680000" cy="720000"/>
          </a:xfrm>
        </p:spPr>
        <p:txBody>
          <a:bodyPr anchor="ctr" anchorCtr="0"/>
          <a:lstStyle>
            <a:lvl1pPr>
              <a:defRPr sz="2000" b="1">
                <a:solidFill>
                  <a:srgbClr val="575757"/>
                </a:solidFill>
              </a:defRPr>
            </a:lvl1pPr>
          </a:lstStyle>
          <a:p>
            <a:pPr lvl="0"/>
            <a:r>
              <a:rPr lang="en-US" noProof="0"/>
              <a:t>Section title</a:t>
            </a:r>
          </a:p>
        </p:txBody>
      </p:sp>
      <p:sp>
        <p:nvSpPr>
          <p:cNvPr id="16" name="Espace réservé du texte 12"/>
          <p:cNvSpPr>
            <a:spLocks noGrp="1"/>
          </p:cNvSpPr>
          <p:nvPr>
            <p:ph type="body" sz="quarter" idx="13" hasCustomPrompt="1"/>
          </p:nvPr>
        </p:nvSpPr>
        <p:spPr>
          <a:xfrm>
            <a:off x="3504000" y="5688000"/>
            <a:ext cx="7680000" cy="720000"/>
          </a:xfrm>
        </p:spPr>
        <p:txBody>
          <a:bodyPr anchor="ctr" anchorCtr="0"/>
          <a:lstStyle>
            <a:lvl1pPr>
              <a:defRPr sz="2000" b="1">
                <a:solidFill>
                  <a:srgbClr val="575757"/>
                </a:solidFill>
              </a:defRPr>
            </a:lvl1pPr>
          </a:lstStyle>
          <a:p>
            <a:pPr lvl="0"/>
            <a:r>
              <a:rPr lang="en-US" noProof="0"/>
              <a:t>Section title</a:t>
            </a:r>
          </a:p>
        </p:txBody>
      </p:sp>
      <p:sp>
        <p:nvSpPr>
          <p:cNvPr id="17" name="Espace réservé du texte 12"/>
          <p:cNvSpPr>
            <a:spLocks noGrp="1"/>
          </p:cNvSpPr>
          <p:nvPr>
            <p:ph type="body" sz="quarter" idx="14" hasCustomPrompt="1"/>
          </p:nvPr>
        </p:nvSpPr>
        <p:spPr>
          <a:xfrm>
            <a:off x="3504000" y="2088000"/>
            <a:ext cx="7680000" cy="720000"/>
          </a:xfrm>
        </p:spPr>
        <p:txBody>
          <a:bodyPr anchor="ctr" anchorCtr="0"/>
          <a:lstStyle>
            <a:lvl1pPr>
              <a:defRPr sz="2000" b="1">
                <a:solidFill>
                  <a:srgbClr val="E30613"/>
                </a:solidFill>
              </a:defRPr>
            </a:lvl1pPr>
          </a:lstStyle>
          <a:p>
            <a:pPr lvl="0"/>
            <a:r>
              <a:rPr lang="en-US" noProof="0" dirty="0"/>
              <a:t>Section title</a:t>
            </a:r>
          </a:p>
        </p:txBody>
      </p:sp>
      <p:cxnSp>
        <p:nvCxnSpPr>
          <p:cNvPr id="10" name="Connecteur droit 9"/>
          <p:cNvCxnSpPr/>
          <p:nvPr userDrawn="1"/>
        </p:nvCxnSpPr>
        <p:spPr>
          <a:xfrm>
            <a:off x="0" y="975600"/>
            <a:ext cx="12192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11" name="Connecteur droit 10"/>
          <p:cNvCxnSpPr/>
          <p:nvPr userDrawn="1"/>
        </p:nvCxnSpPr>
        <p:spPr>
          <a:xfrm>
            <a:off x="0" y="1818000"/>
            <a:ext cx="12192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2" name="Titre 1"/>
          <p:cNvSpPr>
            <a:spLocks noGrp="1"/>
          </p:cNvSpPr>
          <p:nvPr>
            <p:ph type="title" hasCustomPrompt="1"/>
          </p:nvPr>
        </p:nvSpPr>
        <p:spPr>
          <a:xfrm>
            <a:off x="672000" y="404665"/>
            <a:ext cx="10800000" cy="480251"/>
          </a:xfrm>
        </p:spPr>
        <p:txBody>
          <a:bodyPr/>
          <a:lstStyle>
            <a:lvl1pPr>
              <a:defRPr/>
            </a:lvl1pPr>
          </a:lstStyle>
          <a:p>
            <a:r>
              <a:rPr lang="en-GB" noProof="0" dirty="0"/>
              <a:t>Title</a:t>
            </a:r>
          </a:p>
        </p:txBody>
      </p:sp>
    </p:spTree>
    <p:extLst>
      <p:ext uri="{BB962C8B-B14F-4D97-AF65-F5344CB8AC3E}">
        <p14:creationId xmlns:p14="http://schemas.microsoft.com/office/powerpoint/2010/main" val="2230864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ey message grey">
    <p:spTree>
      <p:nvGrpSpPr>
        <p:cNvPr id="1" name=""/>
        <p:cNvGrpSpPr/>
        <p:nvPr/>
      </p:nvGrpSpPr>
      <p:grpSpPr>
        <a:xfrm>
          <a:off x="0" y="0"/>
          <a:ext cx="0" cy="0"/>
          <a:chOff x="0" y="0"/>
          <a:chExt cx="0" cy="0"/>
        </a:xfrm>
      </p:grpSpPr>
      <p:sp>
        <p:nvSpPr>
          <p:cNvPr id="6" name="Rectangle : coins arrondis 5">
            <a:extLst>
              <a:ext uri="{FF2B5EF4-FFF2-40B4-BE49-F238E27FC236}">
                <a16:creationId xmlns:a16="http://schemas.microsoft.com/office/drawing/2014/main" id="{C206A323-E28E-0970-02BD-0A9A42E59FD3}"/>
              </a:ext>
            </a:extLst>
          </p:cNvPr>
          <p:cNvSpPr/>
          <p:nvPr userDrawn="1"/>
        </p:nvSpPr>
        <p:spPr>
          <a:xfrm>
            <a:off x="1182370" y="708797"/>
            <a:ext cx="9827260" cy="5482046"/>
          </a:xfrm>
          <a:prstGeom prst="roundRect">
            <a:avLst>
              <a:gd name="adj" fmla="val 544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bg2"/>
              </a:solidFill>
            </a:endParaRPr>
          </a:p>
        </p:txBody>
      </p:sp>
      <p:sp>
        <p:nvSpPr>
          <p:cNvPr id="2" name="Titre 1">
            <a:extLst>
              <a:ext uri="{FF2B5EF4-FFF2-40B4-BE49-F238E27FC236}">
                <a16:creationId xmlns:a16="http://schemas.microsoft.com/office/drawing/2014/main" id="{484A197B-42EE-7E36-CA2A-208BE5C87877}"/>
              </a:ext>
            </a:extLst>
          </p:cNvPr>
          <p:cNvSpPr>
            <a:spLocks noGrp="1"/>
          </p:cNvSpPr>
          <p:nvPr>
            <p:ph type="title" hasCustomPrompt="1"/>
          </p:nvPr>
        </p:nvSpPr>
        <p:spPr>
          <a:xfrm>
            <a:off x="1441174" y="2002631"/>
            <a:ext cx="9332844" cy="2852737"/>
          </a:xfrm>
          <a:prstGeom prst="rect">
            <a:avLst/>
          </a:prstGeom>
        </p:spPr>
        <p:txBody>
          <a:bodyPr anchor="ctr">
            <a:noAutofit/>
          </a:bodyPr>
          <a:lstStyle>
            <a:lvl1pPr algn="ctr">
              <a:defRPr sz="3600" b="0" i="0">
                <a:solidFill>
                  <a:schemeClr val="tx1"/>
                </a:solidFill>
              </a:defRPr>
            </a:lvl1pPr>
          </a:lstStyle>
          <a:p>
            <a:r>
              <a:rPr lang="en-GB" noProof="0"/>
              <a:t>Key message text</a:t>
            </a:r>
          </a:p>
        </p:txBody>
      </p:sp>
      <p:pic>
        <p:nvPicPr>
          <p:cNvPr id="4" name="Image 3">
            <a:extLst>
              <a:ext uri="{FF2B5EF4-FFF2-40B4-BE49-F238E27FC236}">
                <a16:creationId xmlns:a16="http://schemas.microsoft.com/office/drawing/2014/main" id="{D2559E90-99B6-97A4-09B6-E7031AD7A9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Tree>
    <p:extLst>
      <p:ext uri="{BB962C8B-B14F-4D97-AF65-F5344CB8AC3E}">
        <p14:creationId xmlns:p14="http://schemas.microsoft.com/office/powerpoint/2010/main" val="4050387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ey message green">
    <p:spTree>
      <p:nvGrpSpPr>
        <p:cNvPr id="1" name=""/>
        <p:cNvGrpSpPr/>
        <p:nvPr/>
      </p:nvGrpSpPr>
      <p:grpSpPr>
        <a:xfrm>
          <a:off x="0" y="0"/>
          <a:ext cx="0" cy="0"/>
          <a:chOff x="0" y="0"/>
          <a:chExt cx="0" cy="0"/>
        </a:xfrm>
      </p:grpSpPr>
      <p:sp>
        <p:nvSpPr>
          <p:cNvPr id="6" name="Rectangle : coins arrondis 5">
            <a:extLst>
              <a:ext uri="{FF2B5EF4-FFF2-40B4-BE49-F238E27FC236}">
                <a16:creationId xmlns:a16="http://schemas.microsoft.com/office/drawing/2014/main" id="{C206A323-E28E-0970-02BD-0A9A42E59FD3}"/>
              </a:ext>
            </a:extLst>
          </p:cNvPr>
          <p:cNvSpPr/>
          <p:nvPr userDrawn="1"/>
        </p:nvSpPr>
        <p:spPr>
          <a:xfrm>
            <a:off x="1182370" y="708797"/>
            <a:ext cx="9827260" cy="5482046"/>
          </a:xfrm>
          <a:prstGeom prst="roundRect">
            <a:avLst>
              <a:gd name="adj" fmla="val 544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pic>
        <p:nvPicPr>
          <p:cNvPr id="4" name="Image 3">
            <a:extLst>
              <a:ext uri="{FF2B5EF4-FFF2-40B4-BE49-F238E27FC236}">
                <a16:creationId xmlns:a16="http://schemas.microsoft.com/office/drawing/2014/main" id="{D2559E90-99B6-97A4-09B6-E7031AD7A9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 name="Titre 1">
            <a:extLst>
              <a:ext uri="{FF2B5EF4-FFF2-40B4-BE49-F238E27FC236}">
                <a16:creationId xmlns:a16="http://schemas.microsoft.com/office/drawing/2014/main" id="{9A746E69-DEDB-F5B5-CAF6-095827C42BE4}"/>
              </a:ext>
            </a:extLst>
          </p:cNvPr>
          <p:cNvSpPr>
            <a:spLocks noGrp="1"/>
          </p:cNvSpPr>
          <p:nvPr>
            <p:ph type="title" hasCustomPrompt="1"/>
          </p:nvPr>
        </p:nvSpPr>
        <p:spPr>
          <a:xfrm>
            <a:off x="1441174" y="2002631"/>
            <a:ext cx="9332844" cy="2852737"/>
          </a:xfrm>
          <a:prstGeom prst="rect">
            <a:avLst/>
          </a:prstGeom>
        </p:spPr>
        <p:txBody>
          <a:bodyPr anchor="ctr">
            <a:noAutofit/>
          </a:bodyPr>
          <a:lstStyle>
            <a:lvl1pPr algn="ctr">
              <a:defRPr sz="3600" b="0" i="0">
                <a:solidFill>
                  <a:schemeClr val="bg1"/>
                </a:solidFill>
              </a:defRPr>
            </a:lvl1pPr>
          </a:lstStyle>
          <a:p>
            <a:r>
              <a:rPr lang="en-GB" noProof="0"/>
              <a:t>Key message text</a:t>
            </a:r>
          </a:p>
        </p:txBody>
      </p:sp>
    </p:spTree>
    <p:extLst>
      <p:ext uri="{BB962C8B-B14F-4D97-AF65-F5344CB8AC3E}">
        <p14:creationId xmlns:p14="http://schemas.microsoft.com/office/powerpoint/2010/main" val="1548055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Key message blue">
    <p:spTree>
      <p:nvGrpSpPr>
        <p:cNvPr id="1" name=""/>
        <p:cNvGrpSpPr/>
        <p:nvPr/>
      </p:nvGrpSpPr>
      <p:grpSpPr>
        <a:xfrm>
          <a:off x="0" y="0"/>
          <a:ext cx="0" cy="0"/>
          <a:chOff x="0" y="0"/>
          <a:chExt cx="0" cy="0"/>
        </a:xfrm>
      </p:grpSpPr>
      <p:sp>
        <p:nvSpPr>
          <p:cNvPr id="6" name="Rectangle : coins arrondis 5">
            <a:extLst>
              <a:ext uri="{FF2B5EF4-FFF2-40B4-BE49-F238E27FC236}">
                <a16:creationId xmlns:a16="http://schemas.microsoft.com/office/drawing/2014/main" id="{C206A323-E28E-0970-02BD-0A9A42E59FD3}"/>
              </a:ext>
            </a:extLst>
          </p:cNvPr>
          <p:cNvSpPr/>
          <p:nvPr userDrawn="1"/>
        </p:nvSpPr>
        <p:spPr>
          <a:xfrm>
            <a:off x="1182370" y="708797"/>
            <a:ext cx="9827260" cy="5482046"/>
          </a:xfrm>
          <a:prstGeom prst="roundRect">
            <a:avLst>
              <a:gd name="adj" fmla="val 544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pic>
        <p:nvPicPr>
          <p:cNvPr id="4" name="Image 3">
            <a:extLst>
              <a:ext uri="{FF2B5EF4-FFF2-40B4-BE49-F238E27FC236}">
                <a16:creationId xmlns:a16="http://schemas.microsoft.com/office/drawing/2014/main" id="{D2559E90-99B6-97A4-09B6-E7031AD7A9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 name="Titre 1">
            <a:extLst>
              <a:ext uri="{FF2B5EF4-FFF2-40B4-BE49-F238E27FC236}">
                <a16:creationId xmlns:a16="http://schemas.microsoft.com/office/drawing/2014/main" id="{DC2582AC-69EE-6A66-007B-371C19BB57DC}"/>
              </a:ext>
            </a:extLst>
          </p:cNvPr>
          <p:cNvSpPr>
            <a:spLocks noGrp="1"/>
          </p:cNvSpPr>
          <p:nvPr>
            <p:ph type="title" hasCustomPrompt="1"/>
          </p:nvPr>
        </p:nvSpPr>
        <p:spPr>
          <a:xfrm>
            <a:off x="1441174" y="2002631"/>
            <a:ext cx="9332844" cy="2852737"/>
          </a:xfrm>
          <a:prstGeom prst="rect">
            <a:avLst/>
          </a:prstGeom>
        </p:spPr>
        <p:txBody>
          <a:bodyPr anchor="ctr">
            <a:noAutofit/>
          </a:bodyPr>
          <a:lstStyle>
            <a:lvl1pPr algn="ctr">
              <a:defRPr sz="3600" b="0" i="0">
                <a:solidFill>
                  <a:schemeClr val="bg1"/>
                </a:solidFill>
              </a:defRPr>
            </a:lvl1pPr>
          </a:lstStyle>
          <a:p>
            <a:r>
              <a:rPr lang="en-GB" noProof="0"/>
              <a:t>Key message text</a:t>
            </a:r>
          </a:p>
        </p:txBody>
      </p:sp>
    </p:spTree>
    <p:extLst>
      <p:ext uri="{BB962C8B-B14F-4D97-AF65-F5344CB8AC3E}">
        <p14:creationId xmlns:p14="http://schemas.microsoft.com/office/powerpoint/2010/main" val="1556764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bullet points">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A240260-958F-F5B6-EDA1-7F63221F47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2" name="Title 1">
            <a:extLst>
              <a:ext uri="{FF2B5EF4-FFF2-40B4-BE49-F238E27FC236}">
                <a16:creationId xmlns:a16="http://schemas.microsoft.com/office/drawing/2014/main" id="{AEA9DB7C-CCD5-2762-99F6-9387BFF5EB36}"/>
              </a:ext>
            </a:extLst>
          </p:cNvPr>
          <p:cNvSpPr>
            <a:spLocks noGrp="1"/>
          </p:cNvSpPr>
          <p:nvPr>
            <p:ph type="title" hasCustomPrompt="1"/>
          </p:nvPr>
        </p:nvSpPr>
        <p:spPr/>
        <p:txBody>
          <a:bodyPr/>
          <a:lstStyle/>
          <a:p>
            <a:r>
              <a:rPr lang="en-GB" dirty="0"/>
              <a:t>Title</a:t>
            </a:r>
            <a:endParaRPr lang="en-US" dirty="0"/>
          </a:p>
        </p:txBody>
      </p:sp>
      <p:sp>
        <p:nvSpPr>
          <p:cNvPr id="11" name="Text Placeholder 10">
            <a:extLst>
              <a:ext uri="{FF2B5EF4-FFF2-40B4-BE49-F238E27FC236}">
                <a16:creationId xmlns:a16="http://schemas.microsoft.com/office/drawing/2014/main" id="{FBBFD76F-4B2D-8AFE-0E41-04FBC8DBB5A6}"/>
              </a:ext>
            </a:extLst>
          </p:cNvPr>
          <p:cNvSpPr>
            <a:spLocks noGrp="1"/>
          </p:cNvSpPr>
          <p:nvPr>
            <p:ph type="body" sz="quarter" idx="11"/>
          </p:nvPr>
        </p:nvSpPr>
        <p:spPr>
          <a:xfrm>
            <a:off x="838200" y="1819275"/>
            <a:ext cx="10515600" cy="4351338"/>
          </a:xfrm>
        </p:spPr>
        <p:txBody>
          <a:bodyPr/>
          <a:lstStyle>
            <a:lvl2pPr marL="358775" indent="-358775">
              <a:buFontTx/>
              <a:buBlip>
                <a:blip r:embed="rId3"/>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669925" indent="-304800">
              <a:buFontTx/>
              <a:buBlip>
                <a:blip r:embed="rId3"/>
              </a:buBlip>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4"/>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4"/>
              </a:buBlip>
              <a:tabLst/>
            </a:pPr>
            <a:r>
              <a:rPr lang="en-GB" dirty="0"/>
              <a:t>Third level</a:t>
            </a:r>
          </a:p>
        </p:txBody>
      </p:sp>
    </p:spTree>
    <p:extLst>
      <p:ext uri="{BB962C8B-B14F-4D97-AF65-F5344CB8AC3E}">
        <p14:creationId xmlns:p14="http://schemas.microsoft.com/office/powerpoint/2010/main" val="1034059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placeholders">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4F1E9F87-214B-A780-CA56-3B0F35E5CEC0}"/>
              </a:ext>
            </a:extLst>
          </p:cNvPr>
          <p:cNvSpPr>
            <a:spLocks noGrp="1"/>
          </p:cNvSpPr>
          <p:nvPr>
            <p:ph sz="quarter" idx="12"/>
          </p:nvPr>
        </p:nvSpPr>
        <p:spPr>
          <a:xfrm>
            <a:off x="838201" y="1816100"/>
            <a:ext cx="5181600" cy="4351338"/>
          </a:xfrm>
        </p:spPr>
        <p:txBody>
          <a:bodyPr/>
          <a:lstStyle>
            <a:lvl2pPr marL="358775" indent="-358775">
              <a:spcBef>
                <a:spcPts val="1000"/>
              </a:spcBef>
              <a:buFontTx/>
              <a:buBlip>
                <a:blip r:embed="rId2"/>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3"/>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3"/>
              </a:buBlip>
              <a:tabLst/>
            </a:pPr>
            <a:r>
              <a:rPr lang="en-GB" dirty="0"/>
              <a:t>Third level</a:t>
            </a:r>
          </a:p>
        </p:txBody>
      </p:sp>
      <p:sp>
        <p:nvSpPr>
          <p:cNvPr id="9" name="Content Placeholder 9">
            <a:extLst>
              <a:ext uri="{FF2B5EF4-FFF2-40B4-BE49-F238E27FC236}">
                <a16:creationId xmlns:a16="http://schemas.microsoft.com/office/drawing/2014/main" id="{71D74064-9855-E307-BE4C-FF1AC6C9FADB}"/>
              </a:ext>
            </a:extLst>
          </p:cNvPr>
          <p:cNvSpPr>
            <a:spLocks noGrp="1"/>
          </p:cNvSpPr>
          <p:nvPr>
            <p:ph sz="quarter" idx="13"/>
          </p:nvPr>
        </p:nvSpPr>
        <p:spPr>
          <a:xfrm>
            <a:off x="6172199" y="1816100"/>
            <a:ext cx="5181600" cy="4351338"/>
          </a:xfrm>
        </p:spPr>
        <p:txBody>
          <a:bodyPr/>
          <a:lstStyle>
            <a:lvl2pPr marL="358775" indent="-358775">
              <a:spcBef>
                <a:spcPts val="1000"/>
              </a:spcBef>
              <a:buFontTx/>
              <a:buBlip>
                <a:blip r:embed="rId2"/>
              </a:buBlip>
              <a:defRPr lang="en-GB" sz="2400" b="0" i="0" kern="1200" dirty="0" smtClean="0">
                <a:solidFill>
                  <a:schemeClr val="tx1"/>
                </a:solidFill>
                <a:latin typeface="+mn-lt"/>
                <a:ea typeface="Tahoma" panose="020B0604030504040204" pitchFamily="34" charset="0"/>
                <a:cs typeface="Gill Sans Light" panose="020B0302020104020203" pitchFamily="34" charset="-79"/>
              </a:defRPr>
            </a:lvl2pPr>
            <a:lvl3pPr marL="762000" indent="-374650">
              <a:tabLst/>
              <a:defRPr lang="en-GB" sz="2400" b="0" i="0" kern="1200" dirty="0" smtClean="0">
                <a:solidFill>
                  <a:schemeClr val="tx1"/>
                </a:solidFill>
                <a:latin typeface="+mn-lt"/>
                <a:ea typeface="Tahoma" panose="020B0604030504040204" pitchFamily="34" charset="0"/>
                <a:cs typeface="Gill Sans Light" panose="020B0302020104020203" pitchFamily="34" charset="-79"/>
              </a:defRPr>
            </a:lvl3p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3"/>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3"/>
              </a:buBlip>
              <a:tabLst/>
            </a:pPr>
            <a:r>
              <a:rPr lang="en-GB" dirty="0"/>
              <a:t>Third level</a:t>
            </a:r>
          </a:p>
        </p:txBody>
      </p:sp>
      <p:pic>
        <p:nvPicPr>
          <p:cNvPr id="8" name="Image 7">
            <a:extLst>
              <a:ext uri="{FF2B5EF4-FFF2-40B4-BE49-F238E27FC236}">
                <a16:creationId xmlns:a16="http://schemas.microsoft.com/office/drawing/2014/main" id="{04096A7F-17E3-1944-DBB4-18263DE8D95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577556" y="6362267"/>
            <a:ext cx="474844" cy="356133"/>
          </a:xfrm>
          <a:prstGeom prst="rect">
            <a:avLst/>
          </a:prstGeom>
        </p:spPr>
      </p:pic>
      <p:sp>
        <p:nvSpPr>
          <p:cNvPr id="3" name="Title 2">
            <a:extLst>
              <a:ext uri="{FF2B5EF4-FFF2-40B4-BE49-F238E27FC236}">
                <a16:creationId xmlns:a16="http://schemas.microsoft.com/office/drawing/2014/main" id="{60934A60-C3FD-F1F7-C71C-505AC974FF65}"/>
              </a:ext>
            </a:extLst>
          </p:cNvPr>
          <p:cNvSpPr>
            <a:spLocks noGrp="1"/>
          </p:cNvSpPr>
          <p:nvPr>
            <p:ph type="title" hasCustomPrompt="1"/>
          </p:nvPr>
        </p:nvSpPr>
        <p:spPr/>
        <p:txBody>
          <a:bodyPr/>
          <a:lstStyle/>
          <a:p>
            <a:r>
              <a:rPr lang="en-GB" dirty="0"/>
              <a:t>Title</a:t>
            </a:r>
            <a:endParaRPr lang="en-US" dirty="0"/>
          </a:p>
        </p:txBody>
      </p:sp>
    </p:spTree>
    <p:extLst>
      <p:ext uri="{BB962C8B-B14F-4D97-AF65-F5344CB8AC3E}">
        <p14:creationId xmlns:p14="http://schemas.microsoft.com/office/powerpoint/2010/main" val="309324643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2.png"/><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titre 1">
            <a:extLst>
              <a:ext uri="{FF2B5EF4-FFF2-40B4-BE49-F238E27FC236}">
                <a16:creationId xmlns:a16="http://schemas.microsoft.com/office/drawing/2014/main" id="{D52C7C54-A67B-7C6C-795D-7EEC864AB2D0}"/>
              </a:ext>
            </a:extLst>
          </p:cNvPr>
          <p:cNvSpPr>
            <a:spLocks noGrp="1"/>
          </p:cNvSpPr>
          <p:nvPr>
            <p:ph type="title"/>
          </p:nvPr>
        </p:nvSpPr>
        <p:spPr>
          <a:xfrm>
            <a:off x="838200" y="260594"/>
            <a:ext cx="10515600" cy="447735"/>
          </a:xfrm>
          <a:prstGeom prst="rect">
            <a:avLst/>
          </a:prstGeom>
        </p:spPr>
        <p:txBody>
          <a:bodyPr vert="horz" lIns="91440" tIns="0" rIns="91440" bIns="0" rtlCol="0" anchor="t">
            <a:noAutofit/>
          </a:bodyPr>
          <a:lstStyle/>
          <a:p>
            <a:r>
              <a:rPr lang="en-GB" noProof="0" dirty="0"/>
              <a:t>Title</a:t>
            </a:r>
          </a:p>
        </p:txBody>
      </p:sp>
      <p:sp>
        <p:nvSpPr>
          <p:cNvPr id="5" name="Text Placeholder 2">
            <a:extLst>
              <a:ext uri="{FF2B5EF4-FFF2-40B4-BE49-F238E27FC236}">
                <a16:creationId xmlns:a16="http://schemas.microsoft.com/office/drawing/2014/main" id="{DE1AC6A1-85F6-E8C4-97DE-B8C5FC3D59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marL="358775" lvl="1" indent="-358775" algn="l" defTabSz="914400" rtl="0" eaLnBrk="1" latinLnBrk="0" hangingPunct="1">
              <a:lnSpc>
                <a:spcPct val="90000"/>
              </a:lnSpc>
              <a:spcBef>
                <a:spcPts val="1000"/>
              </a:spcBef>
              <a:buSzPct val="70000"/>
              <a:buFontTx/>
              <a:buBlip>
                <a:blip r:embed="rId45"/>
              </a:buBlip>
              <a:tabLst/>
            </a:pPr>
            <a:r>
              <a:rPr lang="en-GB" dirty="0"/>
              <a:t>Second level</a:t>
            </a:r>
          </a:p>
          <a:p>
            <a:pPr marL="714375" lvl="2" indent="-357188" algn="l" defTabSz="914400" rtl="0" eaLnBrk="1" latinLnBrk="0" hangingPunct="1">
              <a:lnSpc>
                <a:spcPct val="90000"/>
              </a:lnSpc>
              <a:spcBef>
                <a:spcPts val="1000"/>
              </a:spcBef>
              <a:buSzPct val="70000"/>
              <a:buFontTx/>
              <a:buBlip>
                <a:blip r:embed="rId45"/>
              </a:buBlip>
              <a:tabLst/>
            </a:pPr>
            <a:r>
              <a:rPr lang="en-GB" dirty="0"/>
              <a:t>Third level</a:t>
            </a:r>
          </a:p>
        </p:txBody>
      </p:sp>
    </p:spTree>
    <p:extLst>
      <p:ext uri="{BB962C8B-B14F-4D97-AF65-F5344CB8AC3E}">
        <p14:creationId xmlns:p14="http://schemas.microsoft.com/office/powerpoint/2010/main" val="3716898283"/>
      </p:ext>
    </p:extLst>
  </p:cSld>
  <p:clrMap bg1="lt1" tx1="dk1" bg2="lt2" tx2="dk2" accent1="accent1" accent2="accent2" accent3="accent3" accent4="accent4" accent5="accent5" accent6="accent6" hlink="hlink" folHlink="folHlink"/>
  <p:sldLayoutIdLst>
    <p:sldLayoutId id="2147483686" r:id="rId1"/>
    <p:sldLayoutId id="2147483651" r:id="rId2"/>
    <p:sldLayoutId id="2147483704" r:id="rId3"/>
    <p:sldLayoutId id="2147483752" r:id="rId4"/>
    <p:sldLayoutId id="2147483705" r:id="rId5"/>
    <p:sldLayoutId id="2147483703" r:id="rId6"/>
    <p:sldLayoutId id="2147483685" r:id="rId7"/>
    <p:sldLayoutId id="2147483751" r:id="rId8"/>
    <p:sldLayoutId id="2147483652" r:id="rId9"/>
    <p:sldLayoutId id="2147483715" r:id="rId10"/>
    <p:sldLayoutId id="2147483717" r:id="rId11"/>
    <p:sldLayoutId id="2147483753" r:id="rId12"/>
    <p:sldLayoutId id="2147483722" r:id="rId13"/>
    <p:sldLayoutId id="2147483734" r:id="rId14"/>
    <p:sldLayoutId id="2147483739" r:id="rId15"/>
    <p:sldLayoutId id="2147483755" r:id="rId16"/>
    <p:sldLayoutId id="2147483754" r:id="rId17"/>
    <p:sldLayoutId id="2147483756" r:id="rId18"/>
    <p:sldLayoutId id="2147483757" r:id="rId19"/>
    <p:sldLayoutId id="2147483758" r:id="rId20"/>
    <p:sldLayoutId id="2147483728" r:id="rId21"/>
    <p:sldLayoutId id="2147483759" r:id="rId22"/>
    <p:sldLayoutId id="2147483729" r:id="rId23"/>
    <p:sldLayoutId id="2147483736" r:id="rId24"/>
    <p:sldLayoutId id="2147483741" r:id="rId25"/>
    <p:sldLayoutId id="2147483761" r:id="rId26"/>
    <p:sldLayoutId id="2147483760" r:id="rId27"/>
    <p:sldLayoutId id="2147483762" r:id="rId28"/>
    <p:sldLayoutId id="2147483763" r:id="rId29"/>
    <p:sldLayoutId id="2147483764" r:id="rId30"/>
    <p:sldLayoutId id="2147483732" r:id="rId31"/>
    <p:sldLayoutId id="2147483765" r:id="rId32"/>
    <p:sldLayoutId id="2147483733" r:id="rId33"/>
    <p:sldLayoutId id="2147483738" r:id="rId34"/>
    <p:sldLayoutId id="2147483743" r:id="rId35"/>
    <p:sldLayoutId id="2147483655" r:id="rId36"/>
    <p:sldLayoutId id="2147483766" r:id="rId37"/>
    <p:sldLayoutId id="2147483767" r:id="rId38"/>
    <p:sldLayoutId id="2147483768" r:id="rId39"/>
    <p:sldLayoutId id="2147483769" r:id="rId40"/>
    <p:sldLayoutId id="2147483770" r:id="rId41"/>
    <p:sldLayoutId id="2147483771" r:id="rId42"/>
    <p:sldLayoutId id="2147483772" r:id="rId43"/>
  </p:sldLayoutIdLst>
  <p:txStyles>
    <p:titleStyle>
      <a:lvl1pPr algn="l" defTabSz="914400" rtl="0" eaLnBrk="1" latinLnBrk="0" hangingPunct="1">
        <a:lnSpc>
          <a:spcPct val="80000"/>
        </a:lnSpc>
        <a:spcBef>
          <a:spcPct val="0"/>
        </a:spcBef>
        <a:buNone/>
        <a:defRPr sz="3600" b="0" i="0" kern="1200">
          <a:solidFill>
            <a:schemeClr val="tx1"/>
          </a:solidFill>
          <a:latin typeface="+mj-lt"/>
          <a:ea typeface="Verdana" panose="020B0604030504040204" pitchFamily="34" charset="0"/>
          <a:cs typeface="Gill Sans" panose="020B0502020104020203" pitchFamily="34" charset="-79"/>
        </a:defRPr>
      </a:lvl1pPr>
    </p:titleStyle>
    <p:bodyStyle>
      <a:lvl1pPr marL="0" indent="0" algn="l" defTabSz="914400" rtl="0" eaLnBrk="1" latinLnBrk="0" hangingPunct="1">
        <a:lnSpc>
          <a:spcPct val="90000"/>
        </a:lnSpc>
        <a:spcBef>
          <a:spcPts val="1000"/>
        </a:spcBef>
        <a:buSzPct val="70000"/>
        <a:buFont typeface="Arial" panose="020B0604020202020204" pitchFamily="34" charset="0"/>
        <a:buNone/>
        <a:tabLst/>
        <a:defRPr sz="2400" b="0" i="0" kern="1200">
          <a:solidFill>
            <a:schemeClr val="tx1"/>
          </a:solidFill>
          <a:latin typeface="+mn-lt"/>
          <a:ea typeface="Tahoma" panose="020B0604030504040204" pitchFamily="34" charset="0"/>
          <a:cs typeface="Gill Sans Light" panose="020B0302020104020203" pitchFamily="34" charset="-79"/>
        </a:defRPr>
      </a:lvl1pPr>
      <a:lvl2pPr marL="358775" indent="-358775" algn="l" defTabSz="914400" rtl="0" eaLnBrk="1" latinLnBrk="0" hangingPunct="1">
        <a:lnSpc>
          <a:spcPct val="90000"/>
        </a:lnSpc>
        <a:spcBef>
          <a:spcPts val="500"/>
        </a:spcBef>
        <a:buSzPct val="70000"/>
        <a:buFontTx/>
        <a:buBlip>
          <a:blip r:embed="rId46"/>
        </a:buBlip>
        <a:tabLst/>
        <a:defRPr sz="2400" b="0" i="0" kern="1200">
          <a:solidFill>
            <a:schemeClr val="tx1"/>
          </a:solidFill>
          <a:latin typeface="+mn-lt"/>
          <a:ea typeface="Tahoma" panose="020B0604030504040204" pitchFamily="34" charset="0"/>
          <a:cs typeface="Gill Sans Light" panose="020B0302020104020203" pitchFamily="34" charset="-79"/>
        </a:defRPr>
      </a:lvl2pPr>
      <a:lvl3pPr marL="358775" indent="-358775" algn="l" defTabSz="914400" rtl="0" eaLnBrk="1" latinLnBrk="0" hangingPunct="1">
        <a:lnSpc>
          <a:spcPct val="90000"/>
        </a:lnSpc>
        <a:spcBef>
          <a:spcPts val="500"/>
        </a:spcBef>
        <a:buSzPct val="70000"/>
        <a:buFontTx/>
        <a:buBlip>
          <a:blip r:embed="rId46"/>
        </a:buBlip>
        <a:defRPr sz="2400" b="0" i="0" kern="1200">
          <a:solidFill>
            <a:schemeClr val="tx1"/>
          </a:solidFill>
          <a:latin typeface="+mn-lt"/>
          <a:ea typeface="Tahoma" panose="020B0604030504040204" pitchFamily="34" charset="0"/>
          <a:cs typeface="Gill Sans Light" panose="020B0302020104020203" pitchFamily="34" charset="-79"/>
        </a:defRPr>
      </a:lvl3pPr>
      <a:lvl4pPr marL="358775" indent="0" algn="l" defTabSz="914400" rtl="0" eaLnBrk="1" latinLnBrk="0" hangingPunct="1">
        <a:lnSpc>
          <a:spcPct val="90000"/>
        </a:lnSpc>
        <a:spcBef>
          <a:spcPts val="500"/>
        </a:spcBef>
        <a:buSzPct val="70000"/>
        <a:buFont typeface="Arial" panose="020B0604020202020204" pitchFamily="34" charset="0"/>
        <a:buNone/>
        <a:defRPr sz="1400" b="0" i="0" kern="1200">
          <a:solidFill>
            <a:schemeClr val="tx1"/>
          </a:solidFill>
          <a:latin typeface="+mn-lt"/>
          <a:ea typeface="Tahoma" panose="020B0604030504040204" pitchFamily="34" charset="0"/>
          <a:cs typeface="Gill Sans Light" panose="020B0302020104020203" pitchFamily="34" charset="-79"/>
        </a:defRPr>
      </a:lvl4pPr>
      <a:lvl5pPr marL="358775" indent="0" algn="l" defTabSz="914400" rtl="0" eaLnBrk="1" latinLnBrk="0" hangingPunct="1">
        <a:lnSpc>
          <a:spcPct val="90000"/>
        </a:lnSpc>
        <a:spcBef>
          <a:spcPts val="500"/>
        </a:spcBef>
        <a:buSzPct val="70000"/>
        <a:buFont typeface="Arial" panose="020B0604020202020204" pitchFamily="34" charset="0"/>
        <a:buNone/>
        <a:defRPr sz="1000" b="0" i="0" kern="1200">
          <a:solidFill>
            <a:schemeClr val="tx1"/>
          </a:solidFill>
          <a:latin typeface="+mn-lt"/>
          <a:ea typeface="Tahoma" panose="020B0604030504040204" pitchFamily="34" charset="0"/>
          <a:cs typeface="Gill Sans Light" panose="020B03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hyperlink" Target="https://doi.org/10.1093/bioinformatics/btt350"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doi.org/10.1093/bib/bbs046"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1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hyperlink" Target="https://doi.org/10.1186/gb-2010-11-10-r106"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hyperlink" Target="https://doi.org/10.1186/gb-2010-11-10-r106"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hyperlink" Target="https://doi.org/10.1186/gb-2010-11-10-r106"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50.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hyperlink" Target="https://mikelove.wordpress.com/2016/09/28/deseq2-or-edger/" TargetMode="External"/><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52.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31.pn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33.jpeg"/></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36.jpeg"/></Relationships>
</file>

<file path=ppt/slides/_rels/slide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3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C1575-BA47-27AF-7812-F767C893F577}"/>
              </a:ext>
            </a:extLst>
          </p:cNvPr>
          <p:cNvSpPr>
            <a:spLocks noGrp="1"/>
          </p:cNvSpPr>
          <p:nvPr>
            <p:ph type="title"/>
          </p:nvPr>
        </p:nvSpPr>
        <p:spPr/>
        <p:txBody>
          <a:bodyPr/>
          <a:lstStyle/>
          <a:p>
            <a:r>
              <a:rPr lang="en-GB" dirty="0">
                <a:ea typeface="Verdana"/>
                <a:cs typeface="Gill Sans"/>
              </a:rPr>
              <a:t>Introduction to RNA-</a:t>
            </a:r>
            <a:r>
              <a:rPr lang="en-GB" dirty="0" err="1">
                <a:ea typeface="Verdana"/>
                <a:cs typeface="Gill Sans"/>
              </a:rPr>
              <a:t>Seq</a:t>
            </a:r>
            <a:r>
              <a:rPr lang="en-GB" dirty="0">
                <a:ea typeface="Verdana"/>
                <a:cs typeface="Gill Sans"/>
              </a:rPr>
              <a:t>: Differential Expression</a:t>
            </a:r>
            <a:endParaRPr lang="en-GB" dirty="0"/>
          </a:p>
        </p:txBody>
      </p:sp>
      <p:sp>
        <p:nvSpPr>
          <p:cNvPr id="5" name="Content Placeholder 4">
            <a:extLst>
              <a:ext uri="{FF2B5EF4-FFF2-40B4-BE49-F238E27FC236}">
                <a16:creationId xmlns:a16="http://schemas.microsoft.com/office/drawing/2014/main" id="{3D0A2170-98B9-D0B4-6CB7-41B92028DEBE}"/>
              </a:ext>
            </a:extLst>
          </p:cNvPr>
          <p:cNvSpPr>
            <a:spLocks noGrp="1"/>
          </p:cNvSpPr>
          <p:nvPr>
            <p:ph type="body" sz="quarter" idx="15"/>
          </p:nvPr>
        </p:nvSpPr>
        <p:spPr>
          <a:xfrm>
            <a:off x="410812" y="5066270"/>
            <a:ext cx="5010149" cy="568785"/>
          </a:xfrm>
        </p:spPr>
        <p:txBody>
          <a:bodyPr vert="horz" lIns="91440" tIns="45720" rIns="91440" bIns="45720" rtlCol="0" anchor="t">
            <a:noAutofit/>
          </a:bodyPr>
          <a:lstStyle/>
          <a:p>
            <a:r>
              <a:rPr lang="en-GB" b="0" dirty="0">
                <a:ea typeface="+mn-lt"/>
                <a:cs typeface="+mn-lt"/>
              </a:rPr>
              <a:t>Wandrille Duchemin</a:t>
            </a:r>
            <a:r>
              <a:rPr lang="en-GB" dirty="0">
                <a:ea typeface="Tahoma"/>
                <a:cs typeface="Gill Sans Light"/>
              </a:rPr>
              <a:t> </a:t>
            </a:r>
            <a:endParaRPr lang="en-GB" dirty="0"/>
          </a:p>
        </p:txBody>
      </p:sp>
      <p:pic>
        <p:nvPicPr>
          <p:cNvPr id="8" name="Picture 7" descr="A red line drawing of a person&#10;&#10;Description automatically generated">
            <a:extLst>
              <a:ext uri="{FF2B5EF4-FFF2-40B4-BE49-F238E27FC236}">
                <a16:creationId xmlns:a16="http://schemas.microsoft.com/office/drawing/2014/main" id="{22F25DA9-24E9-A4F5-6179-91D46B8FDBB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0767" y="4037439"/>
            <a:ext cx="994837" cy="927630"/>
          </a:xfrm>
          <a:prstGeom prst="rect">
            <a:avLst/>
          </a:prstGeom>
        </p:spPr>
      </p:pic>
    </p:spTree>
    <p:extLst>
      <p:ext uri="{BB962C8B-B14F-4D97-AF65-F5344CB8AC3E}">
        <p14:creationId xmlns:p14="http://schemas.microsoft.com/office/powerpoint/2010/main" val="3852797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98B7F-3A2C-C90F-0510-E05F5944F329}"/>
              </a:ext>
            </a:extLst>
          </p:cNvPr>
          <p:cNvSpPr>
            <a:spLocks noGrp="1"/>
          </p:cNvSpPr>
          <p:nvPr>
            <p:ph type="title"/>
          </p:nvPr>
        </p:nvSpPr>
        <p:spPr/>
        <p:txBody>
          <a:bodyPr/>
          <a:lstStyle/>
          <a:p>
            <a:r>
              <a:rPr lang="en-GB" dirty="0">
                <a:ea typeface="Verdana"/>
                <a:cs typeface="Gill Sans"/>
              </a:rPr>
              <a:t>Input for Differential Expression</a:t>
            </a:r>
            <a:endParaRPr lang="en-GB" dirty="0"/>
          </a:p>
        </p:txBody>
      </p:sp>
      <p:sp>
        <p:nvSpPr>
          <p:cNvPr id="8" name="TextBox 7">
            <a:extLst>
              <a:ext uri="{FF2B5EF4-FFF2-40B4-BE49-F238E27FC236}">
                <a16:creationId xmlns:a16="http://schemas.microsoft.com/office/drawing/2014/main" id="{A694798A-3C52-1959-0AFC-6179033949B5}"/>
              </a:ext>
            </a:extLst>
          </p:cNvPr>
          <p:cNvSpPr txBox="1"/>
          <p:nvPr/>
        </p:nvSpPr>
        <p:spPr>
          <a:xfrm>
            <a:off x="1156447" y="1326776"/>
            <a:ext cx="7969622"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Counts from mapping</a:t>
            </a:r>
          </a:p>
          <a:p>
            <a:pPr marL="285750" indent="-285750">
              <a:buFont typeface="Arial"/>
              <a:buChar char="•"/>
            </a:pPr>
            <a:r>
              <a:rPr lang="en-US" sz="2400" dirty="0"/>
              <a:t>Affected by library size</a:t>
            </a:r>
          </a:p>
          <a:p>
            <a:pPr marL="285750" indent="-285750">
              <a:buFont typeface="Arial"/>
              <a:buChar char="•"/>
            </a:pPr>
            <a:endParaRPr lang="en-US" sz="2400" dirty="0"/>
          </a:p>
          <a:p>
            <a:r>
              <a:rPr lang="en-US" sz="2400" dirty="0"/>
              <a:t>TPM from pseudo-aligners</a:t>
            </a:r>
          </a:p>
          <a:p>
            <a:pPr marL="285750" indent="-285750">
              <a:buFont typeface="Arial"/>
              <a:buChar char="•"/>
            </a:pPr>
            <a:r>
              <a:rPr lang="en-US" sz="2400" dirty="0"/>
              <a:t>The R library </a:t>
            </a:r>
            <a:r>
              <a:rPr lang="en-US" sz="2400" err="1"/>
              <a:t>tximport</a:t>
            </a:r>
            <a:r>
              <a:rPr lang="en-US" sz="2400" dirty="0"/>
              <a:t> aggregates counts at the gene-level</a:t>
            </a:r>
          </a:p>
        </p:txBody>
      </p:sp>
    </p:spTree>
    <p:extLst>
      <p:ext uri="{BB962C8B-B14F-4D97-AF65-F5344CB8AC3E}">
        <p14:creationId xmlns:p14="http://schemas.microsoft.com/office/powerpoint/2010/main" val="23355956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98B7F-3A2C-C90F-0510-E05F5944F329}"/>
              </a:ext>
            </a:extLst>
          </p:cNvPr>
          <p:cNvSpPr>
            <a:spLocks noGrp="1"/>
          </p:cNvSpPr>
          <p:nvPr>
            <p:ph type="title"/>
          </p:nvPr>
        </p:nvSpPr>
        <p:spPr/>
        <p:txBody>
          <a:bodyPr/>
          <a:lstStyle/>
          <a:p>
            <a:r>
              <a:rPr lang="en-GB" dirty="0">
                <a:ea typeface="Verdana"/>
                <a:cs typeface="Gill Sans"/>
              </a:rPr>
              <a:t>Input for Differential Expression</a:t>
            </a:r>
            <a:endParaRPr lang="en-GB" dirty="0"/>
          </a:p>
        </p:txBody>
      </p:sp>
      <p:sp>
        <p:nvSpPr>
          <p:cNvPr id="8" name="TextBox 7">
            <a:extLst>
              <a:ext uri="{FF2B5EF4-FFF2-40B4-BE49-F238E27FC236}">
                <a16:creationId xmlns:a16="http://schemas.microsoft.com/office/drawing/2014/main" id="{A694798A-3C52-1959-0AFC-6179033949B5}"/>
              </a:ext>
            </a:extLst>
          </p:cNvPr>
          <p:cNvSpPr txBox="1"/>
          <p:nvPr/>
        </p:nvSpPr>
        <p:spPr>
          <a:xfrm>
            <a:off x="1156447" y="1326776"/>
            <a:ext cx="7969622"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Counts from mapping</a:t>
            </a:r>
          </a:p>
          <a:p>
            <a:pPr marL="285750" indent="-285750">
              <a:buFont typeface="Arial"/>
              <a:buChar char="•"/>
            </a:pPr>
            <a:r>
              <a:rPr lang="en-US" sz="2400" dirty="0"/>
              <a:t>Affected by library size</a:t>
            </a:r>
          </a:p>
          <a:p>
            <a:pPr marL="285750" indent="-285750">
              <a:buFont typeface="Arial"/>
              <a:buChar char="•"/>
            </a:pPr>
            <a:endParaRPr lang="en-US" sz="2400" dirty="0"/>
          </a:p>
          <a:p>
            <a:r>
              <a:rPr lang="en-US" sz="2400" dirty="0"/>
              <a:t>TPM from pseudo-aligners</a:t>
            </a:r>
          </a:p>
          <a:p>
            <a:pPr marL="285750" indent="-285750">
              <a:buFont typeface="Arial"/>
              <a:buChar char="•"/>
            </a:pPr>
            <a:r>
              <a:rPr lang="en-US" sz="2400" dirty="0"/>
              <a:t>The R library </a:t>
            </a:r>
            <a:r>
              <a:rPr lang="en-US" sz="2400" err="1"/>
              <a:t>tximport</a:t>
            </a:r>
            <a:r>
              <a:rPr lang="en-US" sz="2400" dirty="0"/>
              <a:t> aggregates counts at the gene-level</a:t>
            </a:r>
          </a:p>
        </p:txBody>
      </p:sp>
      <p:sp>
        <p:nvSpPr>
          <p:cNvPr id="3" name="TextBox 2">
            <a:extLst>
              <a:ext uri="{FF2B5EF4-FFF2-40B4-BE49-F238E27FC236}">
                <a16:creationId xmlns:a16="http://schemas.microsoft.com/office/drawing/2014/main" id="{76D52646-F162-F09C-5D97-0EC3A4A43CA3}"/>
              </a:ext>
            </a:extLst>
          </p:cNvPr>
          <p:cNvSpPr txBox="1"/>
          <p:nvPr/>
        </p:nvSpPr>
        <p:spPr>
          <a:xfrm>
            <a:off x="1828799" y="4016187"/>
            <a:ext cx="76648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err="1"/>
              <a:t>EdgeR</a:t>
            </a:r>
            <a:r>
              <a:rPr lang="en-US" sz="3600" b="1" dirty="0"/>
              <a:t> and DESeq2 expect raw counts</a:t>
            </a:r>
          </a:p>
        </p:txBody>
      </p:sp>
    </p:spTree>
    <p:extLst>
      <p:ext uri="{BB962C8B-B14F-4D97-AF65-F5344CB8AC3E}">
        <p14:creationId xmlns:p14="http://schemas.microsoft.com/office/powerpoint/2010/main" val="246471750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98B7F-3A2C-C90F-0510-E05F5944F329}"/>
              </a:ext>
            </a:extLst>
          </p:cNvPr>
          <p:cNvSpPr>
            <a:spLocks noGrp="1"/>
          </p:cNvSpPr>
          <p:nvPr>
            <p:ph type="title"/>
          </p:nvPr>
        </p:nvSpPr>
        <p:spPr/>
        <p:txBody>
          <a:bodyPr/>
          <a:lstStyle/>
          <a:p>
            <a:r>
              <a:rPr lang="en-GB" dirty="0">
                <a:ea typeface="Verdana"/>
                <a:cs typeface="Gill Sans"/>
              </a:rPr>
              <a:t>Digression : "naïve" normalization</a:t>
            </a:r>
            <a:endParaRPr lang="en-US" dirty="0"/>
          </a:p>
        </p:txBody>
      </p:sp>
      <p:sp>
        <p:nvSpPr>
          <p:cNvPr id="8" name="TextBox 7">
            <a:extLst>
              <a:ext uri="{FF2B5EF4-FFF2-40B4-BE49-F238E27FC236}">
                <a16:creationId xmlns:a16="http://schemas.microsoft.com/office/drawing/2014/main" id="{A694798A-3C52-1959-0AFC-6179033949B5}"/>
              </a:ext>
            </a:extLst>
          </p:cNvPr>
          <p:cNvSpPr txBox="1"/>
          <p:nvPr/>
        </p:nvSpPr>
        <p:spPr>
          <a:xfrm>
            <a:off x="1156447" y="1326776"/>
            <a:ext cx="9430869" cy="33958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CPM (Count Per Million): count / library size * 10</a:t>
            </a:r>
            <a:r>
              <a:rPr lang="en-US" sz="2800" baseline="30000" dirty="0"/>
              <a:t>6</a:t>
            </a:r>
          </a:p>
          <a:p>
            <a:endParaRPr lang="en-US" sz="2800" baseline="30000" dirty="0"/>
          </a:p>
          <a:p>
            <a:r>
              <a:rPr lang="en-US" sz="2800" dirty="0"/>
              <a:t>RPKM (Read Per Kilobase per Million): CPM / gene length (kb)</a:t>
            </a:r>
          </a:p>
          <a:p>
            <a:endParaRPr lang="en-US" sz="2800" dirty="0"/>
          </a:p>
          <a:p>
            <a:endParaRPr lang="en-US" sz="2800" dirty="0"/>
          </a:p>
          <a:p>
            <a:r>
              <a:rPr lang="en-US" sz="2800" dirty="0"/>
              <a:t>TPM (Transcript Per Million): </a:t>
            </a:r>
          </a:p>
          <a:p>
            <a:pPr marL="342900" indent="-342900">
              <a:buFont typeface="Arial"/>
              <a:buChar char="•"/>
            </a:pPr>
            <a:r>
              <a:rPr lang="en-US" sz="2800" dirty="0"/>
              <a:t>RPK : count / gene length (kb)</a:t>
            </a:r>
          </a:p>
          <a:p>
            <a:pPr marL="342900" indent="-342900">
              <a:buFont typeface="Arial"/>
              <a:buChar char="•"/>
            </a:pPr>
            <a:r>
              <a:rPr lang="en-US" sz="2800" dirty="0"/>
              <a:t>TPM : RPK / sum(RPK) * 10</a:t>
            </a:r>
            <a:r>
              <a:rPr lang="en-US" sz="2800" baseline="30000" dirty="0"/>
              <a:t>6</a:t>
            </a:r>
          </a:p>
        </p:txBody>
      </p:sp>
    </p:spTree>
    <p:extLst>
      <p:ext uri="{BB962C8B-B14F-4D97-AF65-F5344CB8AC3E}">
        <p14:creationId xmlns:p14="http://schemas.microsoft.com/office/powerpoint/2010/main" val="109022610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98B7F-3A2C-C90F-0510-E05F5944F329}"/>
              </a:ext>
            </a:extLst>
          </p:cNvPr>
          <p:cNvSpPr>
            <a:spLocks noGrp="1"/>
          </p:cNvSpPr>
          <p:nvPr>
            <p:ph type="title"/>
          </p:nvPr>
        </p:nvSpPr>
        <p:spPr/>
        <p:txBody>
          <a:bodyPr/>
          <a:lstStyle/>
          <a:p>
            <a:r>
              <a:rPr lang="en-GB" dirty="0">
                <a:ea typeface="Verdana"/>
                <a:cs typeface="Gill Sans"/>
              </a:rPr>
              <a:t>Digression : "naïve" normalization</a:t>
            </a:r>
            <a:endParaRPr lang="en-US" dirty="0"/>
          </a:p>
        </p:txBody>
      </p:sp>
      <p:sp>
        <p:nvSpPr>
          <p:cNvPr id="8" name="TextBox 7">
            <a:extLst>
              <a:ext uri="{FF2B5EF4-FFF2-40B4-BE49-F238E27FC236}">
                <a16:creationId xmlns:a16="http://schemas.microsoft.com/office/drawing/2014/main" id="{A694798A-3C52-1959-0AFC-6179033949B5}"/>
              </a:ext>
            </a:extLst>
          </p:cNvPr>
          <p:cNvSpPr txBox="1"/>
          <p:nvPr/>
        </p:nvSpPr>
        <p:spPr>
          <a:xfrm>
            <a:off x="1156447" y="1326776"/>
            <a:ext cx="9430869" cy="33958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CPM (Count Per Million): count / library size * 10</a:t>
            </a:r>
            <a:r>
              <a:rPr lang="en-US" sz="2800" baseline="30000" dirty="0"/>
              <a:t>6</a:t>
            </a:r>
          </a:p>
          <a:p>
            <a:endParaRPr lang="en-US" sz="2800" baseline="30000" dirty="0"/>
          </a:p>
          <a:p>
            <a:r>
              <a:rPr lang="en-US" sz="2800" dirty="0"/>
              <a:t>RPKM (Read Per Kilobase per Million): CPM / gene length (kb)</a:t>
            </a:r>
          </a:p>
          <a:p>
            <a:endParaRPr lang="en-US" sz="2800" dirty="0"/>
          </a:p>
          <a:p>
            <a:endParaRPr lang="en-US" sz="2800" dirty="0"/>
          </a:p>
          <a:p>
            <a:r>
              <a:rPr lang="en-US" sz="2800" dirty="0"/>
              <a:t>TPM (Transcript Per Million): </a:t>
            </a:r>
          </a:p>
          <a:p>
            <a:pPr marL="342900" indent="-342900">
              <a:buFont typeface="Arial"/>
              <a:buChar char="•"/>
            </a:pPr>
            <a:r>
              <a:rPr lang="en-US" sz="2800" dirty="0"/>
              <a:t>RPK : count / gene length (kb)</a:t>
            </a:r>
          </a:p>
          <a:p>
            <a:pPr marL="342900" indent="-342900">
              <a:buFont typeface="Arial"/>
              <a:buChar char="•"/>
            </a:pPr>
            <a:r>
              <a:rPr lang="en-US" sz="2800" dirty="0"/>
              <a:t>TPM : RPK / sum(RPK) * 10</a:t>
            </a:r>
            <a:r>
              <a:rPr lang="en-US" sz="2800" baseline="30000" dirty="0"/>
              <a:t>6</a:t>
            </a:r>
          </a:p>
        </p:txBody>
      </p:sp>
      <p:sp>
        <p:nvSpPr>
          <p:cNvPr id="3" name="TextBox 2">
            <a:extLst>
              <a:ext uri="{FF2B5EF4-FFF2-40B4-BE49-F238E27FC236}">
                <a16:creationId xmlns:a16="http://schemas.microsoft.com/office/drawing/2014/main" id="{6F69FA42-59C6-FE84-A9EB-83F758906260}"/>
              </a:ext>
            </a:extLst>
          </p:cNvPr>
          <p:cNvSpPr txBox="1"/>
          <p:nvPr/>
        </p:nvSpPr>
        <p:spPr>
          <a:xfrm>
            <a:off x="7548283" y="2743199"/>
            <a:ext cx="4473388"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C00000"/>
                </a:solidFill>
              </a:rPr>
              <a:t>The sum of RPKM is  different between samples</a:t>
            </a:r>
          </a:p>
        </p:txBody>
      </p:sp>
      <p:sp>
        <p:nvSpPr>
          <p:cNvPr id="4" name="TextBox 3">
            <a:extLst>
              <a:ext uri="{FF2B5EF4-FFF2-40B4-BE49-F238E27FC236}">
                <a16:creationId xmlns:a16="http://schemas.microsoft.com/office/drawing/2014/main" id="{62F98C66-C583-9A74-BFD2-5C6CC1627BA2}"/>
              </a:ext>
            </a:extLst>
          </p:cNvPr>
          <p:cNvSpPr txBox="1"/>
          <p:nvPr/>
        </p:nvSpPr>
        <p:spPr>
          <a:xfrm>
            <a:off x="7548283" y="4724399"/>
            <a:ext cx="4473388"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C00000"/>
                </a:solidFill>
              </a:rPr>
              <a:t>The sum of TPM is </a:t>
            </a:r>
            <a:endParaRPr lang="en-US" dirty="0"/>
          </a:p>
          <a:p>
            <a:r>
              <a:rPr lang="en-US" sz="2800" b="1" dirty="0">
                <a:solidFill>
                  <a:srgbClr val="C00000"/>
                </a:solidFill>
              </a:rPr>
              <a:t>constant between samples</a:t>
            </a:r>
            <a:endParaRPr lang="en-US" dirty="0"/>
          </a:p>
        </p:txBody>
      </p:sp>
    </p:spTree>
    <p:extLst>
      <p:ext uri="{BB962C8B-B14F-4D97-AF65-F5344CB8AC3E}">
        <p14:creationId xmlns:p14="http://schemas.microsoft.com/office/powerpoint/2010/main" val="228007744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98B7F-3A2C-C90F-0510-E05F5944F329}"/>
              </a:ext>
            </a:extLst>
          </p:cNvPr>
          <p:cNvSpPr>
            <a:spLocks noGrp="1"/>
          </p:cNvSpPr>
          <p:nvPr>
            <p:ph type="title"/>
          </p:nvPr>
        </p:nvSpPr>
        <p:spPr/>
        <p:txBody>
          <a:bodyPr/>
          <a:lstStyle/>
          <a:p>
            <a:r>
              <a:rPr lang="en-GB" dirty="0">
                <a:ea typeface="Verdana"/>
                <a:cs typeface="Gill Sans"/>
              </a:rPr>
              <a:t>Digression : "naïve" normalization</a:t>
            </a:r>
            <a:endParaRPr lang="en-US" dirty="0"/>
          </a:p>
        </p:txBody>
      </p:sp>
      <p:sp>
        <p:nvSpPr>
          <p:cNvPr id="8" name="TextBox 7">
            <a:extLst>
              <a:ext uri="{FF2B5EF4-FFF2-40B4-BE49-F238E27FC236}">
                <a16:creationId xmlns:a16="http://schemas.microsoft.com/office/drawing/2014/main" id="{A694798A-3C52-1959-0AFC-6179033949B5}"/>
              </a:ext>
            </a:extLst>
          </p:cNvPr>
          <p:cNvSpPr txBox="1"/>
          <p:nvPr/>
        </p:nvSpPr>
        <p:spPr>
          <a:xfrm>
            <a:off x="1156447" y="1326776"/>
            <a:ext cx="9430869" cy="33958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CPM (Count Per Million): count / library size * 10</a:t>
            </a:r>
            <a:r>
              <a:rPr lang="en-US" sz="2800" baseline="30000" dirty="0"/>
              <a:t>6</a:t>
            </a:r>
          </a:p>
          <a:p>
            <a:endParaRPr lang="en-US" sz="2800" baseline="30000" dirty="0"/>
          </a:p>
          <a:p>
            <a:r>
              <a:rPr lang="en-US" sz="2800" dirty="0"/>
              <a:t>RPKM (Read Per Kilobase per Million): CPM / </a:t>
            </a:r>
            <a:r>
              <a:rPr lang="en-US" sz="2800" b="1" dirty="0">
                <a:solidFill>
                  <a:srgbClr val="C00000"/>
                </a:solidFill>
              </a:rPr>
              <a:t>gene length</a:t>
            </a:r>
            <a:r>
              <a:rPr lang="en-US" sz="2800" dirty="0"/>
              <a:t> (kb)</a:t>
            </a:r>
          </a:p>
          <a:p>
            <a:endParaRPr lang="en-US" sz="2800" dirty="0"/>
          </a:p>
          <a:p>
            <a:endParaRPr lang="en-US" sz="2800" dirty="0"/>
          </a:p>
          <a:p>
            <a:r>
              <a:rPr lang="en-US" sz="2800" dirty="0"/>
              <a:t>TPM (Transcript Per Million): </a:t>
            </a:r>
          </a:p>
          <a:p>
            <a:pPr marL="342900" indent="-342900">
              <a:buFont typeface="Arial"/>
              <a:buChar char="•"/>
            </a:pPr>
            <a:r>
              <a:rPr lang="en-US" sz="2800" dirty="0"/>
              <a:t>RPK : count /</a:t>
            </a:r>
            <a:r>
              <a:rPr lang="en-US" sz="2800" dirty="0">
                <a:solidFill>
                  <a:srgbClr val="C00000"/>
                </a:solidFill>
              </a:rPr>
              <a:t> </a:t>
            </a:r>
            <a:r>
              <a:rPr lang="en-US" sz="2800" b="1" dirty="0">
                <a:solidFill>
                  <a:srgbClr val="C00000"/>
                </a:solidFill>
              </a:rPr>
              <a:t>gene length</a:t>
            </a:r>
            <a:r>
              <a:rPr lang="en-US" sz="2800" dirty="0"/>
              <a:t> (kb)</a:t>
            </a:r>
          </a:p>
          <a:p>
            <a:pPr marL="342900" indent="-342900">
              <a:buFont typeface="Arial"/>
              <a:buChar char="•"/>
            </a:pPr>
            <a:r>
              <a:rPr lang="en-US" sz="2800" dirty="0"/>
              <a:t>TPM : RPK / sum(RPK) * 10</a:t>
            </a:r>
            <a:r>
              <a:rPr lang="en-US" sz="2800" baseline="30000" dirty="0"/>
              <a:t>6</a:t>
            </a:r>
          </a:p>
        </p:txBody>
      </p:sp>
      <p:sp>
        <p:nvSpPr>
          <p:cNvPr id="6" name="TextBox 5">
            <a:extLst>
              <a:ext uri="{FF2B5EF4-FFF2-40B4-BE49-F238E27FC236}">
                <a16:creationId xmlns:a16="http://schemas.microsoft.com/office/drawing/2014/main" id="{5F717E1D-D8D9-D894-A6C6-1A65F09B5CA5}"/>
              </a:ext>
            </a:extLst>
          </p:cNvPr>
          <p:cNvSpPr txBox="1"/>
          <p:nvPr/>
        </p:nvSpPr>
        <p:spPr>
          <a:xfrm>
            <a:off x="7046259" y="3774140"/>
            <a:ext cx="4473388"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C00000"/>
                </a:solidFill>
              </a:rPr>
              <a:t>How do you compute </a:t>
            </a:r>
            <a:endParaRPr lang="en-US" dirty="0">
              <a:solidFill>
                <a:srgbClr val="1E2232"/>
              </a:solidFill>
            </a:endParaRPr>
          </a:p>
          <a:p>
            <a:r>
              <a:rPr lang="en-US" sz="2800" b="1" dirty="0">
                <a:solidFill>
                  <a:srgbClr val="C00000"/>
                </a:solidFill>
              </a:rPr>
              <a:t>"gene length" ?</a:t>
            </a:r>
            <a:endParaRPr lang="en-US" dirty="0"/>
          </a:p>
        </p:txBody>
      </p:sp>
    </p:spTree>
    <p:extLst>
      <p:ext uri="{BB962C8B-B14F-4D97-AF65-F5344CB8AC3E}">
        <p14:creationId xmlns:p14="http://schemas.microsoft.com/office/powerpoint/2010/main" val="171271871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98B7F-3A2C-C90F-0510-E05F5944F329}"/>
              </a:ext>
            </a:extLst>
          </p:cNvPr>
          <p:cNvSpPr>
            <a:spLocks noGrp="1"/>
          </p:cNvSpPr>
          <p:nvPr>
            <p:ph type="title"/>
          </p:nvPr>
        </p:nvSpPr>
        <p:spPr/>
        <p:txBody>
          <a:bodyPr/>
          <a:lstStyle/>
          <a:p>
            <a:r>
              <a:rPr lang="en-GB" dirty="0">
                <a:ea typeface="Verdana"/>
                <a:cs typeface="Gill Sans"/>
              </a:rPr>
              <a:t>Differential Expression : filtering low count genes</a:t>
            </a:r>
            <a:endParaRPr lang="en-US" dirty="0"/>
          </a:p>
        </p:txBody>
      </p:sp>
      <p:sp>
        <p:nvSpPr>
          <p:cNvPr id="8" name="TextBox 7">
            <a:extLst>
              <a:ext uri="{FF2B5EF4-FFF2-40B4-BE49-F238E27FC236}">
                <a16:creationId xmlns:a16="http://schemas.microsoft.com/office/drawing/2014/main" id="{A694798A-3C52-1959-0AFC-6179033949B5}"/>
              </a:ext>
            </a:extLst>
          </p:cNvPr>
          <p:cNvSpPr txBox="1"/>
          <p:nvPr/>
        </p:nvSpPr>
        <p:spPr>
          <a:xfrm>
            <a:off x="1156447" y="1326776"/>
            <a:ext cx="9430869"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Very low counts genes:</a:t>
            </a:r>
            <a:endParaRPr lang="en-US"/>
          </a:p>
          <a:p>
            <a:pPr marL="457200" indent="-457200">
              <a:buFont typeface="Arial"/>
              <a:buChar char="•"/>
            </a:pPr>
            <a:r>
              <a:rPr lang="en-US" sz="2800"/>
              <a:t>Very little information. No chance of DE</a:t>
            </a:r>
            <a:endParaRPr lang="en-US"/>
          </a:p>
          <a:p>
            <a:pPr marL="457200" indent="-457200">
              <a:buFont typeface="Arial"/>
              <a:buChar char="•"/>
            </a:pPr>
            <a:r>
              <a:rPr lang="en-US" sz="2800" dirty="0"/>
              <a:t>Filtering them out = less test = less p-value correction</a:t>
            </a:r>
            <a:endParaRPr lang="en-US" sz="2800" baseline="30000" dirty="0"/>
          </a:p>
        </p:txBody>
      </p:sp>
      <p:sp>
        <p:nvSpPr>
          <p:cNvPr id="9" name="TextBox 8">
            <a:extLst>
              <a:ext uri="{FF2B5EF4-FFF2-40B4-BE49-F238E27FC236}">
                <a16:creationId xmlns:a16="http://schemas.microsoft.com/office/drawing/2014/main" id="{BBD9E065-E288-0335-6CAD-FA790373C9CB}"/>
              </a:ext>
            </a:extLst>
          </p:cNvPr>
          <p:cNvSpPr txBox="1"/>
          <p:nvPr/>
        </p:nvSpPr>
        <p:spPr>
          <a:xfrm>
            <a:off x="1156447" y="5746375"/>
            <a:ext cx="943086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err="1"/>
              <a:t>EdgeR</a:t>
            </a:r>
            <a:r>
              <a:rPr lang="en-US" sz="2800" dirty="0"/>
              <a:t>: CPM &gt; 10/(min lib size) in at least N samples</a:t>
            </a:r>
          </a:p>
          <a:p>
            <a:r>
              <a:rPr lang="en-US" sz="2800" dirty="0"/>
              <a:t>DESeq2: mean normalized count optimizing # of DEG</a:t>
            </a:r>
          </a:p>
        </p:txBody>
      </p:sp>
      <p:pic>
        <p:nvPicPr>
          <p:cNvPr id="10" name="Picture 9">
            <a:extLst>
              <a:ext uri="{FF2B5EF4-FFF2-40B4-BE49-F238E27FC236}">
                <a16:creationId xmlns:a16="http://schemas.microsoft.com/office/drawing/2014/main" id="{BB48B275-F0A9-ED84-E05E-548B89358068}"/>
              </a:ext>
            </a:extLst>
          </p:cNvPr>
          <p:cNvPicPr>
            <a:picLocks noChangeAspect="1"/>
          </p:cNvPicPr>
          <p:nvPr/>
        </p:nvPicPr>
        <p:blipFill>
          <a:blip r:embed="rId3"/>
          <a:stretch>
            <a:fillRect/>
          </a:stretch>
        </p:blipFill>
        <p:spPr>
          <a:xfrm>
            <a:off x="1156447" y="2704260"/>
            <a:ext cx="9144000" cy="2847975"/>
          </a:xfrm>
          <a:prstGeom prst="rect">
            <a:avLst/>
          </a:prstGeom>
        </p:spPr>
      </p:pic>
      <p:sp>
        <p:nvSpPr>
          <p:cNvPr id="3" name="TextBox 2">
            <a:extLst>
              <a:ext uri="{FF2B5EF4-FFF2-40B4-BE49-F238E27FC236}">
                <a16:creationId xmlns:a16="http://schemas.microsoft.com/office/drawing/2014/main" id="{262901C3-4EFC-AED7-4CA6-C922F2A54BD6}"/>
              </a:ext>
            </a:extLst>
          </p:cNvPr>
          <p:cNvSpPr txBox="1"/>
          <p:nvPr/>
        </p:nvSpPr>
        <p:spPr>
          <a:xfrm rot="16200000">
            <a:off x="8105623" y="3041479"/>
            <a:ext cx="5225302" cy="5693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dirty="0">
                <a:solidFill>
                  <a:srgbClr val="000000"/>
                </a:solidFill>
                <a:latin typeface="Corbel"/>
                <a:cs typeface="Arial"/>
              </a:rPr>
              <a:t>Andrea Rau et al., 2009 </a:t>
            </a:r>
            <a:r>
              <a:rPr lang="en-US" sz="1300" dirty="0">
                <a:solidFill>
                  <a:srgbClr val="000000"/>
                </a:solidFill>
                <a:latin typeface="Corbel"/>
                <a:cs typeface="Arial"/>
                <a:hlinkClick r:id="rId4"/>
              </a:rPr>
              <a:t>https://doi.org/10.1093/bioinformatics/btt350</a:t>
            </a:r>
            <a:endParaRPr lang="en-US" sz="1300">
              <a:latin typeface="Corbel"/>
              <a:cs typeface="Arial"/>
            </a:endParaRPr>
          </a:p>
          <a:p>
            <a:pPr algn="l"/>
            <a:endParaRPr lang="en-US" dirty="0"/>
          </a:p>
        </p:txBody>
      </p:sp>
    </p:spTree>
    <p:extLst>
      <p:ext uri="{BB962C8B-B14F-4D97-AF65-F5344CB8AC3E}">
        <p14:creationId xmlns:p14="http://schemas.microsoft.com/office/powerpoint/2010/main" val="71296611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98B7F-3A2C-C90F-0510-E05F5944F329}"/>
              </a:ext>
            </a:extLst>
          </p:cNvPr>
          <p:cNvSpPr>
            <a:spLocks noGrp="1"/>
          </p:cNvSpPr>
          <p:nvPr>
            <p:ph type="title"/>
          </p:nvPr>
        </p:nvSpPr>
        <p:spPr/>
        <p:txBody>
          <a:bodyPr/>
          <a:lstStyle/>
          <a:p>
            <a:r>
              <a:rPr lang="en-GB" dirty="0">
                <a:ea typeface="Verdana"/>
                <a:cs typeface="Gill Sans"/>
              </a:rPr>
              <a:t>Differential Expression : normalization</a:t>
            </a:r>
            <a:endParaRPr lang="en-US" dirty="0"/>
          </a:p>
        </p:txBody>
      </p:sp>
      <p:sp>
        <p:nvSpPr>
          <p:cNvPr id="9" name="TextBox 8">
            <a:extLst>
              <a:ext uri="{FF2B5EF4-FFF2-40B4-BE49-F238E27FC236}">
                <a16:creationId xmlns:a16="http://schemas.microsoft.com/office/drawing/2014/main" id="{BBD9E065-E288-0335-6CAD-FA790373C9CB}"/>
              </a:ext>
            </a:extLst>
          </p:cNvPr>
          <p:cNvSpPr txBox="1"/>
          <p:nvPr/>
        </p:nvSpPr>
        <p:spPr>
          <a:xfrm>
            <a:off x="6256652" y="6291898"/>
            <a:ext cx="4330665"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dirty="0">
                <a:solidFill>
                  <a:srgbClr val="323232"/>
                </a:solidFill>
                <a:latin typeface="Corbel"/>
                <a:cs typeface="Arial"/>
              </a:rPr>
              <a:t>Dillies </a:t>
            </a:r>
            <a:r>
              <a:rPr lang="en-US" sz="1500" i="1" dirty="0">
                <a:solidFill>
                  <a:srgbClr val="323232"/>
                </a:solidFill>
                <a:latin typeface="Corbel"/>
                <a:cs typeface="Arial"/>
              </a:rPr>
              <a:t>et al</a:t>
            </a:r>
            <a:r>
              <a:rPr lang="en-US" sz="1500" dirty="0">
                <a:solidFill>
                  <a:srgbClr val="323232"/>
                </a:solidFill>
                <a:latin typeface="Corbel"/>
                <a:cs typeface="Arial"/>
              </a:rPr>
              <a:t> 2013 </a:t>
            </a:r>
            <a:r>
              <a:rPr lang="en-US" sz="1500" dirty="0">
                <a:solidFill>
                  <a:srgbClr val="323232"/>
                </a:solidFill>
                <a:latin typeface="Corbel"/>
                <a:cs typeface="Arial"/>
                <a:hlinkClick r:id="rId3"/>
              </a:rPr>
              <a:t>https://doi.org/10.1093/bib/bbs046</a:t>
            </a:r>
            <a:endParaRPr lang="en-US" sz="1500">
              <a:latin typeface="Corbel"/>
              <a:cs typeface="Arial"/>
            </a:endParaRPr>
          </a:p>
        </p:txBody>
      </p:sp>
      <p:pic>
        <p:nvPicPr>
          <p:cNvPr id="4" name="Picture 3" descr="A graph of different colored bars&#10;&#10;Description automatically generated">
            <a:extLst>
              <a:ext uri="{FF2B5EF4-FFF2-40B4-BE49-F238E27FC236}">
                <a16:creationId xmlns:a16="http://schemas.microsoft.com/office/drawing/2014/main" id="{A742A44B-A176-1C30-587C-67F8C8DC0D6B}"/>
              </a:ext>
            </a:extLst>
          </p:cNvPr>
          <p:cNvPicPr>
            <a:picLocks noChangeAspect="1"/>
          </p:cNvPicPr>
          <p:nvPr/>
        </p:nvPicPr>
        <p:blipFill>
          <a:blip r:embed="rId4"/>
          <a:stretch>
            <a:fillRect/>
          </a:stretch>
        </p:blipFill>
        <p:spPr>
          <a:xfrm>
            <a:off x="835602" y="740352"/>
            <a:ext cx="3895725" cy="2628900"/>
          </a:xfrm>
          <a:prstGeom prst="rect">
            <a:avLst/>
          </a:prstGeom>
        </p:spPr>
      </p:pic>
      <p:pic>
        <p:nvPicPr>
          <p:cNvPr id="5" name="Picture 4">
            <a:extLst>
              <a:ext uri="{FF2B5EF4-FFF2-40B4-BE49-F238E27FC236}">
                <a16:creationId xmlns:a16="http://schemas.microsoft.com/office/drawing/2014/main" id="{BF6EA565-08FA-23B8-35C1-C42E243A750F}"/>
              </a:ext>
            </a:extLst>
          </p:cNvPr>
          <p:cNvPicPr>
            <a:picLocks noChangeAspect="1"/>
          </p:cNvPicPr>
          <p:nvPr/>
        </p:nvPicPr>
        <p:blipFill>
          <a:blip r:embed="rId5"/>
          <a:stretch>
            <a:fillRect/>
          </a:stretch>
        </p:blipFill>
        <p:spPr>
          <a:xfrm>
            <a:off x="5273386" y="787977"/>
            <a:ext cx="4819650" cy="2533650"/>
          </a:xfrm>
          <a:prstGeom prst="rect">
            <a:avLst/>
          </a:prstGeom>
        </p:spPr>
      </p:pic>
      <p:pic>
        <p:nvPicPr>
          <p:cNvPr id="6" name="Picture 5" descr="A diagram of a normalization method&#10;&#10;Description automatically generated">
            <a:extLst>
              <a:ext uri="{FF2B5EF4-FFF2-40B4-BE49-F238E27FC236}">
                <a16:creationId xmlns:a16="http://schemas.microsoft.com/office/drawing/2014/main" id="{D2647858-4AD8-F68F-EA87-70E8E2FFA3DD}"/>
              </a:ext>
            </a:extLst>
          </p:cNvPr>
          <p:cNvPicPr>
            <a:picLocks noChangeAspect="1"/>
          </p:cNvPicPr>
          <p:nvPr/>
        </p:nvPicPr>
        <p:blipFill>
          <a:blip r:embed="rId6"/>
          <a:stretch>
            <a:fillRect/>
          </a:stretch>
        </p:blipFill>
        <p:spPr>
          <a:xfrm>
            <a:off x="835602" y="3459306"/>
            <a:ext cx="9144000" cy="2828925"/>
          </a:xfrm>
          <a:prstGeom prst="rect">
            <a:avLst/>
          </a:prstGeom>
        </p:spPr>
      </p:pic>
    </p:spTree>
    <p:extLst>
      <p:ext uri="{BB962C8B-B14F-4D97-AF65-F5344CB8AC3E}">
        <p14:creationId xmlns:p14="http://schemas.microsoft.com/office/powerpoint/2010/main" val="60284822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98B7F-3A2C-C90F-0510-E05F5944F329}"/>
              </a:ext>
            </a:extLst>
          </p:cNvPr>
          <p:cNvSpPr>
            <a:spLocks noGrp="1"/>
          </p:cNvSpPr>
          <p:nvPr>
            <p:ph type="title"/>
          </p:nvPr>
        </p:nvSpPr>
        <p:spPr/>
        <p:txBody>
          <a:bodyPr/>
          <a:lstStyle/>
          <a:p>
            <a:r>
              <a:rPr lang="en-GB" dirty="0">
                <a:ea typeface="Verdana"/>
                <a:cs typeface="Gill Sans"/>
              </a:rPr>
              <a:t>Differential Expression : normalization</a:t>
            </a:r>
            <a:endParaRPr lang="en-US" dirty="0"/>
          </a:p>
        </p:txBody>
      </p:sp>
      <p:sp>
        <p:nvSpPr>
          <p:cNvPr id="7" name="TextBox 6">
            <a:extLst>
              <a:ext uri="{FF2B5EF4-FFF2-40B4-BE49-F238E27FC236}">
                <a16:creationId xmlns:a16="http://schemas.microsoft.com/office/drawing/2014/main" id="{11FFD094-E448-EA09-517F-C1E8F6264CB8}"/>
              </a:ext>
            </a:extLst>
          </p:cNvPr>
          <p:cNvSpPr txBox="1"/>
          <p:nvPr/>
        </p:nvSpPr>
        <p:spPr>
          <a:xfrm>
            <a:off x="1156447" y="1326776"/>
            <a:ext cx="9430869"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err="1"/>
              <a:t>EdgeR</a:t>
            </a:r>
            <a:r>
              <a:rPr lang="en-US" sz="2800" dirty="0"/>
              <a:t>: "Trimmed Mean of M-Values" (TMM)</a:t>
            </a:r>
          </a:p>
          <a:p>
            <a:pPr marL="457200" indent="-457200">
              <a:buFont typeface="Arial"/>
              <a:buChar char="•"/>
            </a:pPr>
            <a:r>
              <a:rPr lang="en-US" sz="2000" dirty="0">
                <a:ea typeface="+mn-lt"/>
                <a:cs typeface="+mn-lt"/>
              </a:rPr>
              <a:t>Set one sample as reference</a:t>
            </a:r>
          </a:p>
          <a:p>
            <a:pPr marL="457200" indent="-457200">
              <a:buFont typeface="Arial"/>
              <a:buChar char="•"/>
            </a:pPr>
            <a:r>
              <a:rPr lang="en-US" sz="2000" dirty="0">
                <a:ea typeface="+mn-lt"/>
                <a:cs typeface="+mn-lt"/>
              </a:rPr>
              <a:t>For each sample, the TMM is computed as the weighted mean of log ratios between this test and the reference, after exclusion of the most expressed genes and the genes with the largest log ratios.</a:t>
            </a:r>
            <a:endParaRPr lang="en-US" sz="2000" dirty="0"/>
          </a:p>
          <a:p>
            <a:pPr marL="457200" indent="-457200">
              <a:buFont typeface="Arial"/>
              <a:buChar char="•"/>
            </a:pPr>
            <a:r>
              <a:rPr lang="en-US" sz="2000" dirty="0"/>
              <a:t>Compute the correction factor to get all TMMs to 1</a:t>
            </a:r>
          </a:p>
          <a:p>
            <a:endParaRPr lang="en-US" sz="2800" dirty="0"/>
          </a:p>
          <a:p>
            <a:r>
              <a:rPr lang="en-US" sz="2800" dirty="0"/>
              <a:t>DESeq2: "Relative Log Expression" (RLE)</a:t>
            </a:r>
          </a:p>
          <a:p>
            <a:pPr marL="457200" indent="-457200">
              <a:buFont typeface="Arial"/>
              <a:buChar char="•"/>
            </a:pPr>
            <a:r>
              <a:rPr lang="en-US" sz="2000" dirty="0">
                <a:ea typeface="+mn-lt"/>
                <a:cs typeface="+mn-lt"/>
              </a:rPr>
              <a:t>For each sample: compute the median of the ratio of each gene read count over its geometric mean across all lanes. </a:t>
            </a:r>
            <a:endParaRPr lang="en-US" sz="2000"/>
          </a:p>
          <a:p>
            <a:pPr marL="457200" indent="-457200">
              <a:buFont typeface="Arial"/>
              <a:buChar char="•"/>
            </a:pPr>
            <a:r>
              <a:rPr lang="en-US" sz="2000" dirty="0">
                <a:ea typeface="+mn-lt"/>
                <a:cs typeface="+mn-lt"/>
              </a:rPr>
              <a:t>This provides the correction factor that should be applied to all read </a:t>
            </a:r>
            <a:r>
              <a:rPr lang="en-US" sz="2000">
                <a:ea typeface="+mn-lt"/>
                <a:cs typeface="+mn-lt"/>
              </a:rPr>
              <a:t>counts</a:t>
            </a:r>
            <a:endParaRPr lang="en-US" sz="2000"/>
          </a:p>
          <a:p>
            <a:pPr marL="457200" indent="-457200">
              <a:buFont typeface="Arial"/>
              <a:buChar char="•"/>
            </a:pPr>
            <a:endParaRPr lang="en-US" sz="2800" dirty="0"/>
          </a:p>
          <a:p>
            <a:r>
              <a:rPr lang="en-US" sz="2800" dirty="0"/>
              <a:t>Both presume that most gene are not DE</a:t>
            </a:r>
          </a:p>
        </p:txBody>
      </p:sp>
    </p:spTree>
    <p:extLst>
      <p:ext uri="{BB962C8B-B14F-4D97-AF65-F5344CB8AC3E}">
        <p14:creationId xmlns:p14="http://schemas.microsoft.com/office/powerpoint/2010/main" val="412911615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98B7F-3A2C-C90F-0510-E05F5944F329}"/>
              </a:ext>
            </a:extLst>
          </p:cNvPr>
          <p:cNvSpPr>
            <a:spLocks noGrp="1"/>
          </p:cNvSpPr>
          <p:nvPr>
            <p:ph type="title"/>
          </p:nvPr>
        </p:nvSpPr>
        <p:spPr/>
        <p:txBody>
          <a:bodyPr/>
          <a:lstStyle/>
          <a:p>
            <a:r>
              <a:rPr lang="en-GB" dirty="0">
                <a:ea typeface="Verdana"/>
                <a:cs typeface="Gill Sans"/>
              </a:rPr>
              <a:t>Quality Control: PDS or PCA  of the samples</a:t>
            </a:r>
            <a:endParaRPr lang="en-US" dirty="0"/>
          </a:p>
        </p:txBody>
      </p:sp>
      <p:pic>
        <p:nvPicPr>
          <p:cNvPr id="3" name="Picture 2">
            <a:extLst>
              <a:ext uri="{FF2B5EF4-FFF2-40B4-BE49-F238E27FC236}">
                <a16:creationId xmlns:a16="http://schemas.microsoft.com/office/drawing/2014/main" id="{E5AAC307-D113-F482-D03E-6599D75C2545}"/>
              </a:ext>
            </a:extLst>
          </p:cNvPr>
          <p:cNvPicPr>
            <a:picLocks noChangeAspect="1"/>
          </p:cNvPicPr>
          <p:nvPr/>
        </p:nvPicPr>
        <p:blipFill>
          <a:blip r:embed="rId3"/>
          <a:stretch>
            <a:fillRect/>
          </a:stretch>
        </p:blipFill>
        <p:spPr>
          <a:xfrm>
            <a:off x="1095375" y="835602"/>
            <a:ext cx="3686175" cy="3133725"/>
          </a:xfrm>
          <a:prstGeom prst="rect">
            <a:avLst/>
          </a:prstGeom>
        </p:spPr>
      </p:pic>
      <p:pic>
        <p:nvPicPr>
          <p:cNvPr id="4" name="Picture 3" descr="A graph with numbers and lines&#10;&#10;Description automatically generated">
            <a:extLst>
              <a:ext uri="{FF2B5EF4-FFF2-40B4-BE49-F238E27FC236}">
                <a16:creationId xmlns:a16="http://schemas.microsoft.com/office/drawing/2014/main" id="{10FAA850-B576-CED0-30AD-C68483042AA7}"/>
              </a:ext>
            </a:extLst>
          </p:cNvPr>
          <p:cNvPicPr>
            <a:picLocks noChangeAspect="1"/>
          </p:cNvPicPr>
          <p:nvPr/>
        </p:nvPicPr>
        <p:blipFill>
          <a:blip r:embed="rId4"/>
          <a:stretch>
            <a:fillRect/>
          </a:stretch>
        </p:blipFill>
        <p:spPr>
          <a:xfrm>
            <a:off x="1506682" y="4017818"/>
            <a:ext cx="3276600" cy="2838450"/>
          </a:xfrm>
          <a:prstGeom prst="rect">
            <a:avLst/>
          </a:prstGeom>
        </p:spPr>
      </p:pic>
      <p:pic>
        <p:nvPicPr>
          <p:cNvPr id="5" name="Picture 4">
            <a:extLst>
              <a:ext uri="{FF2B5EF4-FFF2-40B4-BE49-F238E27FC236}">
                <a16:creationId xmlns:a16="http://schemas.microsoft.com/office/drawing/2014/main" id="{390E7AEF-B1C4-C299-AB33-522247CA5083}"/>
              </a:ext>
            </a:extLst>
          </p:cNvPr>
          <p:cNvPicPr>
            <a:picLocks noChangeAspect="1"/>
          </p:cNvPicPr>
          <p:nvPr/>
        </p:nvPicPr>
        <p:blipFill>
          <a:blip r:embed="rId5"/>
          <a:stretch>
            <a:fillRect/>
          </a:stretch>
        </p:blipFill>
        <p:spPr>
          <a:xfrm>
            <a:off x="5147829" y="835602"/>
            <a:ext cx="4467225" cy="2952750"/>
          </a:xfrm>
          <a:prstGeom prst="rect">
            <a:avLst/>
          </a:prstGeom>
        </p:spPr>
      </p:pic>
      <p:pic>
        <p:nvPicPr>
          <p:cNvPr id="6" name="Picture 5" descr="A graph with colored dots&#10;&#10;Description automatically generated">
            <a:extLst>
              <a:ext uri="{FF2B5EF4-FFF2-40B4-BE49-F238E27FC236}">
                <a16:creationId xmlns:a16="http://schemas.microsoft.com/office/drawing/2014/main" id="{C9E2269E-3A99-C609-912A-766C8A6E2653}"/>
              </a:ext>
            </a:extLst>
          </p:cNvPr>
          <p:cNvPicPr>
            <a:picLocks noChangeAspect="1"/>
          </p:cNvPicPr>
          <p:nvPr/>
        </p:nvPicPr>
        <p:blipFill>
          <a:blip r:embed="rId6"/>
          <a:stretch>
            <a:fillRect/>
          </a:stretch>
        </p:blipFill>
        <p:spPr>
          <a:xfrm>
            <a:off x="5321344" y="3972524"/>
            <a:ext cx="4705350" cy="2686050"/>
          </a:xfrm>
          <a:prstGeom prst="rect">
            <a:avLst/>
          </a:prstGeom>
        </p:spPr>
      </p:pic>
    </p:spTree>
    <p:extLst>
      <p:ext uri="{BB962C8B-B14F-4D97-AF65-F5344CB8AC3E}">
        <p14:creationId xmlns:p14="http://schemas.microsoft.com/office/powerpoint/2010/main" val="395319005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98B7F-3A2C-C90F-0510-E05F5944F329}"/>
              </a:ext>
            </a:extLst>
          </p:cNvPr>
          <p:cNvSpPr>
            <a:spLocks noGrp="1"/>
          </p:cNvSpPr>
          <p:nvPr>
            <p:ph type="title"/>
          </p:nvPr>
        </p:nvSpPr>
        <p:spPr/>
        <p:txBody>
          <a:bodyPr/>
          <a:lstStyle/>
          <a:p>
            <a:r>
              <a:rPr lang="en-GB" dirty="0">
                <a:ea typeface="Verdana"/>
                <a:cs typeface="Gill Sans"/>
              </a:rPr>
              <a:t>Quality Control: PDS or PCA  of the samples</a:t>
            </a:r>
            <a:endParaRPr lang="en-US" dirty="0"/>
          </a:p>
        </p:txBody>
      </p:sp>
      <p:pic>
        <p:nvPicPr>
          <p:cNvPr id="3" name="Picture 2">
            <a:extLst>
              <a:ext uri="{FF2B5EF4-FFF2-40B4-BE49-F238E27FC236}">
                <a16:creationId xmlns:a16="http://schemas.microsoft.com/office/drawing/2014/main" id="{E5AAC307-D113-F482-D03E-6599D75C2545}"/>
              </a:ext>
            </a:extLst>
          </p:cNvPr>
          <p:cNvPicPr>
            <a:picLocks noChangeAspect="1"/>
          </p:cNvPicPr>
          <p:nvPr/>
        </p:nvPicPr>
        <p:blipFill>
          <a:blip r:embed="rId3"/>
          <a:stretch>
            <a:fillRect/>
          </a:stretch>
        </p:blipFill>
        <p:spPr>
          <a:xfrm>
            <a:off x="1095375" y="835602"/>
            <a:ext cx="3686175" cy="3133725"/>
          </a:xfrm>
          <a:prstGeom prst="rect">
            <a:avLst/>
          </a:prstGeom>
        </p:spPr>
      </p:pic>
      <p:pic>
        <p:nvPicPr>
          <p:cNvPr id="4" name="Picture 3" descr="A graph with numbers and lines&#10;&#10;Description automatically generated">
            <a:extLst>
              <a:ext uri="{FF2B5EF4-FFF2-40B4-BE49-F238E27FC236}">
                <a16:creationId xmlns:a16="http://schemas.microsoft.com/office/drawing/2014/main" id="{10FAA850-B576-CED0-30AD-C68483042AA7}"/>
              </a:ext>
            </a:extLst>
          </p:cNvPr>
          <p:cNvPicPr>
            <a:picLocks noChangeAspect="1"/>
          </p:cNvPicPr>
          <p:nvPr/>
        </p:nvPicPr>
        <p:blipFill>
          <a:blip r:embed="rId4"/>
          <a:stretch>
            <a:fillRect/>
          </a:stretch>
        </p:blipFill>
        <p:spPr>
          <a:xfrm>
            <a:off x="1506682" y="4017818"/>
            <a:ext cx="3276600" cy="2838450"/>
          </a:xfrm>
          <a:prstGeom prst="rect">
            <a:avLst/>
          </a:prstGeom>
        </p:spPr>
      </p:pic>
      <p:pic>
        <p:nvPicPr>
          <p:cNvPr id="5" name="Picture 4">
            <a:extLst>
              <a:ext uri="{FF2B5EF4-FFF2-40B4-BE49-F238E27FC236}">
                <a16:creationId xmlns:a16="http://schemas.microsoft.com/office/drawing/2014/main" id="{390E7AEF-B1C4-C299-AB33-522247CA5083}"/>
              </a:ext>
            </a:extLst>
          </p:cNvPr>
          <p:cNvPicPr>
            <a:picLocks noChangeAspect="1"/>
          </p:cNvPicPr>
          <p:nvPr/>
        </p:nvPicPr>
        <p:blipFill>
          <a:blip r:embed="rId5"/>
          <a:stretch>
            <a:fillRect/>
          </a:stretch>
        </p:blipFill>
        <p:spPr>
          <a:xfrm>
            <a:off x="5147829" y="835602"/>
            <a:ext cx="4467225" cy="2952750"/>
          </a:xfrm>
          <a:prstGeom prst="rect">
            <a:avLst/>
          </a:prstGeom>
        </p:spPr>
      </p:pic>
      <p:pic>
        <p:nvPicPr>
          <p:cNvPr id="6" name="Picture 5" descr="A graph with colored dots&#10;&#10;Description automatically generated">
            <a:extLst>
              <a:ext uri="{FF2B5EF4-FFF2-40B4-BE49-F238E27FC236}">
                <a16:creationId xmlns:a16="http://schemas.microsoft.com/office/drawing/2014/main" id="{C9E2269E-3A99-C609-912A-766C8A6E2653}"/>
              </a:ext>
            </a:extLst>
          </p:cNvPr>
          <p:cNvPicPr>
            <a:picLocks noChangeAspect="1"/>
          </p:cNvPicPr>
          <p:nvPr/>
        </p:nvPicPr>
        <p:blipFill>
          <a:blip r:embed="rId6"/>
          <a:stretch>
            <a:fillRect/>
          </a:stretch>
        </p:blipFill>
        <p:spPr>
          <a:xfrm>
            <a:off x="5321344" y="3972524"/>
            <a:ext cx="4705350" cy="2686050"/>
          </a:xfrm>
          <a:prstGeom prst="rect">
            <a:avLst/>
          </a:prstGeom>
        </p:spPr>
      </p:pic>
      <p:sp>
        <p:nvSpPr>
          <p:cNvPr id="7" name="TextBox 6">
            <a:extLst>
              <a:ext uri="{FF2B5EF4-FFF2-40B4-BE49-F238E27FC236}">
                <a16:creationId xmlns:a16="http://schemas.microsoft.com/office/drawing/2014/main" id="{918A8A64-5C8D-C811-D368-241096E42809}"/>
              </a:ext>
            </a:extLst>
          </p:cNvPr>
          <p:cNvSpPr txBox="1"/>
          <p:nvPr/>
        </p:nvSpPr>
        <p:spPr>
          <a:xfrm>
            <a:off x="3810000" y="2886634"/>
            <a:ext cx="4571999" cy="1815882"/>
          </a:xfrm>
          <a:prstGeom prst="rect">
            <a:avLst/>
          </a:prstGeom>
          <a:solidFill>
            <a:schemeClr val="bg1"/>
          </a:solidFill>
          <a:ln w="28575">
            <a:solidFill>
              <a:srgbClr val="C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t>This is often when we decide to exclude outliers / come back to previous steps</a:t>
            </a:r>
            <a:endParaRPr lang="en-US"/>
          </a:p>
        </p:txBody>
      </p:sp>
    </p:spTree>
    <p:extLst>
      <p:ext uri="{BB962C8B-B14F-4D97-AF65-F5344CB8AC3E}">
        <p14:creationId xmlns:p14="http://schemas.microsoft.com/office/powerpoint/2010/main" val="13121052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98B7F-3A2C-C90F-0510-E05F5944F329}"/>
              </a:ext>
            </a:extLst>
          </p:cNvPr>
          <p:cNvSpPr>
            <a:spLocks noGrp="1"/>
          </p:cNvSpPr>
          <p:nvPr>
            <p:ph type="title"/>
          </p:nvPr>
        </p:nvSpPr>
        <p:spPr/>
        <p:txBody>
          <a:bodyPr/>
          <a:lstStyle/>
          <a:p>
            <a:r>
              <a:rPr lang="en-GB" dirty="0">
                <a:ea typeface="Verdana"/>
                <a:cs typeface="Gill Sans"/>
              </a:rPr>
              <a:t>Differential Expression : the goal</a:t>
            </a:r>
            <a:endParaRPr lang="en-US" dirty="0"/>
          </a:p>
        </p:txBody>
      </p:sp>
      <p:pic>
        <p:nvPicPr>
          <p:cNvPr id="9" name="Picture 8">
            <a:extLst>
              <a:ext uri="{FF2B5EF4-FFF2-40B4-BE49-F238E27FC236}">
                <a16:creationId xmlns:a16="http://schemas.microsoft.com/office/drawing/2014/main" id="{C89852A1-521F-0481-2738-37F467B11018}"/>
              </a:ext>
            </a:extLst>
          </p:cNvPr>
          <p:cNvPicPr/>
          <p:nvPr/>
        </p:nvPicPr>
        <p:blipFill>
          <a:blip r:embed="rId3"/>
          <a:stretch/>
        </p:blipFill>
        <p:spPr>
          <a:xfrm>
            <a:off x="2399656" y="1585135"/>
            <a:ext cx="7304760" cy="4830840"/>
          </a:xfrm>
          <a:prstGeom prst="rect">
            <a:avLst/>
          </a:prstGeom>
          <a:ln>
            <a:noFill/>
          </a:ln>
        </p:spPr>
      </p:pic>
      <p:sp>
        <p:nvSpPr>
          <p:cNvPr id="10" name="CustomShape 3">
            <a:extLst>
              <a:ext uri="{FF2B5EF4-FFF2-40B4-BE49-F238E27FC236}">
                <a16:creationId xmlns:a16="http://schemas.microsoft.com/office/drawing/2014/main" id="{2B49FA37-2CBE-DC76-6F0C-325C1C6541A3}"/>
              </a:ext>
            </a:extLst>
          </p:cNvPr>
          <p:cNvSpPr/>
          <p:nvPr/>
        </p:nvSpPr>
        <p:spPr>
          <a:xfrm>
            <a:off x="6489009" y="3532502"/>
            <a:ext cx="365760" cy="546840"/>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en-US" sz="3600" b="1" strike="noStrike" spc="-1">
                <a:solidFill>
                  <a:srgbClr val="FF0000"/>
                </a:solidFill>
                <a:latin typeface="Arial"/>
                <a:ea typeface="DejaVu Sans"/>
              </a:rPr>
              <a:t>?</a:t>
            </a:r>
            <a:endParaRPr lang="en-US" sz="3600" b="0" strike="noStrike" spc="-1">
              <a:latin typeface="Arial"/>
            </a:endParaRPr>
          </a:p>
        </p:txBody>
      </p:sp>
      <p:sp>
        <p:nvSpPr>
          <p:cNvPr id="11" name="CustomShape 4">
            <a:extLst>
              <a:ext uri="{FF2B5EF4-FFF2-40B4-BE49-F238E27FC236}">
                <a16:creationId xmlns:a16="http://schemas.microsoft.com/office/drawing/2014/main" id="{407538EB-3720-E53C-87FD-8C5E63FC4837}"/>
              </a:ext>
            </a:extLst>
          </p:cNvPr>
          <p:cNvSpPr/>
          <p:nvPr/>
        </p:nvSpPr>
        <p:spPr>
          <a:xfrm rot="16200000">
            <a:off x="762016" y="3463975"/>
            <a:ext cx="3207960" cy="272160"/>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en-US" sz="1800" b="1" strike="noStrike" spc="-1">
                <a:solidFill>
                  <a:srgbClr val="323232"/>
                </a:solidFill>
                <a:latin typeface="Arial"/>
                <a:ea typeface="DejaVu Sans"/>
              </a:rPr>
              <a:t>Expression of GeneX</a:t>
            </a:r>
            <a:endParaRPr lang="en-US" sz="1800" b="0" strike="noStrike" spc="-1">
              <a:latin typeface="Arial"/>
            </a:endParaRPr>
          </a:p>
        </p:txBody>
      </p:sp>
      <p:sp>
        <p:nvSpPr>
          <p:cNvPr id="12" name="Oval 11">
            <a:extLst>
              <a:ext uri="{FF2B5EF4-FFF2-40B4-BE49-F238E27FC236}">
                <a16:creationId xmlns:a16="http://schemas.microsoft.com/office/drawing/2014/main" id="{0F0A043C-3ADF-22B4-6502-7C0095F2E3CD}"/>
              </a:ext>
            </a:extLst>
          </p:cNvPr>
          <p:cNvSpPr/>
          <p:nvPr/>
        </p:nvSpPr>
        <p:spPr>
          <a:xfrm>
            <a:off x="7368989" y="1402976"/>
            <a:ext cx="1371599" cy="3379693"/>
          </a:xfrm>
          <a:prstGeom prst="ellipse">
            <a:avLst/>
          </a:prstGeom>
          <a:solidFill>
            <a:srgbClr val="ED7D31">
              <a:alpha val="50000"/>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D8861FE-459E-C73D-F856-5E7E4583C281}"/>
              </a:ext>
            </a:extLst>
          </p:cNvPr>
          <p:cNvSpPr/>
          <p:nvPr/>
        </p:nvSpPr>
        <p:spPr>
          <a:xfrm>
            <a:off x="4025153" y="2792505"/>
            <a:ext cx="1371599" cy="3379693"/>
          </a:xfrm>
          <a:prstGeom prst="ellipse">
            <a:avLst/>
          </a:prstGeom>
          <a:solidFill>
            <a:srgbClr val="32A2ED">
              <a:alpha val="50000"/>
            </a:srgbClr>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B5CD3DE-4AD7-94E4-4C32-97DFCCCB658F}"/>
              </a:ext>
            </a:extLst>
          </p:cNvPr>
          <p:cNvSpPr/>
          <p:nvPr/>
        </p:nvSpPr>
        <p:spPr>
          <a:xfrm>
            <a:off x="5395633" y="4485714"/>
            <a:ext cx="1398494" cy="5378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443AFDE-F668-EC30-6D9B-04807F81FE59}"/>
              </a:ext>
            </a:extLst>
          </p:cNvPr>
          <p:cNvSpPr/>
          <p:nvPr/>
        </p:nvSpPr>
        <p:spPr>
          <a:xfrm>
            <a:off x="5969374" y="3069290"/>
            <a:ext cx="1398494" cy="53789"/>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Up-Down 16">
            <a:extLst>
              <a:ext uri="{FF2B5EF4-FFF2-40B4-BE49-F238E27FC236}">
                <a16:creationId xmlns:a16="http://schemas.microsoft.com/office/drawing/2014/main" id="{228D78B5-CB01-8D39-7840-A682EEC624FC}"/>
              </a:ext>
            </a:extLst>
          </p:cNvPr>
          <p:cNvSpPr/>
          <p:nvPr/>
        </p:nvSpPr>
        <p:spPr>
          <a:xfrm>
            <a:off x="6264379" y="3106113"/>
            <a:ext cx="197762" cy="1386482"/>
          </a:xfrm>
          <a:prstGeom prst="upDown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300129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98B7F-3A2C-C90F-0510-E05F5944F329}"/>
              </a:ext>
            </a:extLst>
          </p:cNvPr>
          <p:cNvSpPr>
            <a:spLocks noGrp="1"/>
          </p:cNvSpPr>
          <p:nvPr>
            <p:ph type="title"/>
          </p:nvPr>
        </p:nvSpPr>
        <p:spPr/>
        <p:txBody>
          <a:bodyPr/>
          <a:lstStyle/>
          <a:p>
            <a:r>
              <a:rPr lang="en-GB" dirty="0">
                <a:ea typeface="Verdana"/>
                <a:cs typeface="Gill Sans"/>
              </a:rPr>
              <a:t>Differential Expression : statistical model</a:t>
            </a:r>
            <a:endParaRPr lang="en-GB" dirty="0"/>
          </a:p>
        </p:txBody>
      </p:sp>
      <p:sp>
        <p:nvSpPr>
          <p:cNvPr id="8" name="TextBox 7">
            <a:extLst>
              <a:ext uri="{FF2B5EF4-FFF2-40B4-BE49-F238E27FC236}">
                <a16:creationId xmlns:a16="http://schemas.microsoft.com/office/drawing/2014/main" id="{FA3A20F8-9832-02CA-255C-03AE50BC835C}"/>
              </a:ext>
            </a:extLst>
          </p:cNvPr>
          <p:cNvSpPr txBox="1"/>
          <p:nvPr/>
        </p:nvSpPr>
        <p:spPr>
          <a:xfrm>
            <a:off x="699247" y="1290918"/>
            <a:ext cx="102108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To conduct statistical testing, we need an adapted statistical model.</a:t>
            </a:r>
          </a:p>
          <a:p>
            <a:endParaRPr lang="en-US" dirty="0"/>
          </a:p>
          <a:p>
            <a:pPr marL="285750" indent="-285750">
              <a:buFont typeface="Arial"/>
              <a:buChar char="•"/>
            </a:pPr>
            <a:r>
              <a:rPr lang="en-US" dirty="0"/>
              <a:t>Idea: expression corresponds to a number of transcripts, captured and sequenced independently from a given "space" (the sample) --&gt; Poisson model</a:t>
            </a:r>
          </a:p>
        </p:txBody>
      </p:sp>
    </p:spTree>
    <p:extLst>
      <p:ext uri="{BB962C8B-B14F-4D97-AF65-F5344CB8AC3E}">
        <p14:creationId xmlns:p14="http://schemas.microsoft.com/office/powerpoint/2010/main" val="248544095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98B7F-3A2C-C90F-0510-E05F5944F329}"/>
              </a:ext>
            </a:extLst>
          </p:cNvPr>
          <p:cNvSpPr>
            <a:spLocks noGrp="1"/>
          </p:cNvSpPr>
          <p:nvPr>
            <p:ph type="title"/>
          </p:nvPr>
        </p:nvSpPr>
        <p:spPr/>
        <p:txBody>
          <a:bodyPr/>
          <a:lstStyle/>
          <a:p>
            <a:r>
              <a:rPr lang="en-GB" dirty="0">
                <a:ea typeface="Verdana"/>
                <a:cs typeface="Gill Sans"/>
              </a:rPr>
              <a:t>Differential Expression : statistical model</a:t>
            </a:r>
            <a:endParaRPr lang="en-GB" dirty="0"/>
          </a:p>
        </p:txBody>
      </p:sp>
      <p:sp>
        <p:nvSpPr>
          <p:cNvPr id="8" name="TextBox 7">
            <a:extLst>
              <a:ext uri="{FF2B5EF4-FFF2-40B4-BE49-F238E27FC236}">
                <a16:creationId xmlns:a16="http://schemas.microsoft.com/office/drawing/2014/main" id="{FA3A20F8-9832-02CA-255C-03AE50BC835C}"/>
              </a:ext>
            </a:extLst>
          </p:cNvPr>
          <p:cNvSpPr txBox="1"/>
          <p:nvPr/>
        </p:nvSpPr>
        <p:spPr>
          <a:xfrm>
            <a:off x="699247" y="1290918"/>
            <a:ext cx="102108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To conduct statistical testing, we need an adapted statistical model.</a:t>
            </a:r>
          </a:p>
          <a:p>
            <a:endParaRPr lang="en-US" dirty="0"/>
          </a:p>
          <a:p>
            <a:pPr marL="285750" indent="-285750">
              <a:buFont typeface="Arial"/>
              <a:buChar char="•"/>
            </a:pPr>
            <a:r>
              <a:rPr lang="en-US" dirty="0"/>
              <a:t>Idea: expression corresponds to a number of transcripts, captured and sequenced independently from a given "space" (the sample) --&gt; Poisson model</a:t>
            </a:r>
          </a:p>
          <a:p>
            <a:pPr marL="285750" indent="-285750">
              <a:buFont typeface="Arial"/>
              <a:buChar char="•"/>
            </a:pPr>
            <a:endParaRPr lang="en-US" dirty="0"/>
          </a:p>
          <a:p>
            <a:pPr marL="285750" indent="-285750">
              <a:buFont typeface="Arial"/>
              <a:buChar char="•"/>
            </a:pPr>
            <a:r>
              <a:rPr lang="en-US" dirty="0"/>
              <a:t>There is an over-dispersion!</a:t>
            </a:r>
          </a:p>
        </p:txBody>
      </p:sp>
      <p:pic>
        <p:nvPicPr>
          <p:cNvPr id="3" name="Picture 2">
            <a:extLst>
              <a:ext uri="{FF2B5EF4-FFF2-40B4-BE49-F238E27FC236}">
                <a16:creationId xmlns:a16="http://schemas.microsoft.com/office/drawing/2014/main" id="{A32FA674-525A-616B-3D9F-1652A9EE8AD1}"/>
              </a:ext>
            </a:extLst>
          </p:cNvPr>
          <p:cNvPicPr>
            <a:picLocks noChangeAspect="1"/>
          </p:cNvPicPr>
          <p:nvPr/>
        </p:nvPicPr>
        <p:blipFill rotWithShape="1">
          <a:blip r:embed="rId3"/>
          <a:srcRect r="50513" b="284"/>
          <a:stretch/>
        </p:blipFill>
        <p:spPr>
          <a:xfrm>
            <a:off x="5362932" y="2474998"/>
            <a:ext cx="4525110" cy="4112612"/>
          </a:xfrm>
          <a:prstGeom prst="rect">
            <a:avLst/>
          </a:prstGeom>
        </p:spPr>
      </p:pic>
      <p:sp>
        <p:nvSpPr>
          <p:cNvPr id="4" name="TextBox 3">
            <a:extLst>
              <a:ext uri="{FF2B5EF4-FFF2-40B4-BE49-F238E27FC236}">
                <a16:creationId xmlns:a16="http://schemas.microsoft.com/office/drawing/2014/main" id="{A88C43C8-2ED2-AF89-789D-E96FE3E3DD1E}"/>
              </a:ext>
            </a:extLst>
          </p:cNvPr>
          <p:cNvSpPr txBox="1"/>
          <p:nvPr/>
        </p:nvSpPr>
        <p:spPr>
          <a:xfrm>
            <a:off x="79664" y="6434926"/>
            <a:ext cx="549678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000000"/>
                </a:solidFill>
                <a:latin typeface="Corbel"/>
                <a:cs typeface="Arial"/>
              </a:rPr>
              <a:t>Anders, S., Huber, W. 2010 </a:t>
            </a:r>
            <a:r>
              <a:rPr lang="en-US" sz="1400" dirty="0">
                <a:solidFill>
                  <a:srgbClr val="000000"/>
                </a:solidFill>
                <a:latin typeface="Corbel"/>
                <a:cs typeface="Arial"/>
                <a:hlinkClick r:id="rId4"/>
              </a:rPr>
              <a:t>https://doi.org/10.1186/gb-2010-11-10-r106</a:t>
            </a:r>
            <a:endParaRPr lang="en-US" sz="1400">
              <a:latin typeface="Corbel"/>
              <a:cs typeface="Arial"/>
            </a:endParaRPr>
          </a:p>
        </p:txBody>
      </p:sp>
    </p:spTree>
    <p:extLst>
      <p:ext uri="{BB962C8B-B14F-4D97-AF65-F5344CB8AC3E}">
        <p14:creationId xmlns:p14="http://schemas.microsoft.com/office/powerpoint/2010/main" val="390590832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98B7F-3A2C-C90F-0510-E05F5944F329}"/>
              </a:ext>
            </a:extLst>
          </p:cNvPr>
          <p:cNvSpPr>
            <a:spLocks noGrp="1"/>
          </p:cNvSpPr>
          <p:nvPr>
            <p:ph type="title"/>
          </p:nvPr>
        </p:nvSpPr>
        <p:spPr/>
        <p:txBody>
          <a:bodyPr/>
          <a:lstStyle/>
          <a:p>
            <a:r>
              <a:rPr lang="en-GB" dirty="0">
                <a:ea typeface="Verdana"/>
                <a:cs typeface="Gill Sans"/>
              </a:rPr>
              <a:t>Differential Expression : statistical model</a:t>
            </a:r>
            <a:endParaRPr lang="en-GB" dirty="0"/>
          </a:p>
        </p:txBody>
      </p:sp>
      <p:sp>
        <p:nvSpPr>
          <p:cNvPr id="8" name="TextBox 7">
            <a:extLst>
              <a:ext uri="{FF2B5EF4-FFF2-40B4-BE49-F238E27FC236}">
                <a16:creationId xmlns:a16="http://schemas.microsoft.com/office/drawing/2014/main" id="{FA3A20F8-9832-02CA-255C-03AE50BC835C}"/>
              </a:ext>
            </a:extLst>
          </p:cNvPr>
          <p:cNvSpPr txBox="1"/>
          <p:nvPr/>
        </p:nvSpPr>
        <p:spPr>
          <a:xfrm>
            <a:off x="699247" y="1290918"/>
            <a:ext cx="10210800" cy="37138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To conduct statistical testing, we need an adapted statistical model.</a:t>
            </a:r>
          </a:p>
          <a:p>
            <a:endParaRPr lang="en-US" dirty="0"/>
          </a:p>
          <a:p>
            <a:pPr marL="285750" indent="-285750">
              <a:buFont typeface="Arial"/>
              <a:buChar char="•"/>
            </a:pPr>
            <a:r>
              <a:rPr lang="en-US" dirty="0"/>
              <a:t>Idea: expression corresponds to a number of transcripts, captured and sequenced independently from a given "space" (the sample) --&gt; Poisson model</a:t>
            </a:r>
          </a:p>
          <a:p>
            <a:pPr marL="285750" indent="-285750">
              <a:buFont typeface="Arial"/>
              <a:buChar char="•"/>
            </a:pPr>
            <a:endParaRPr lang="en-US" dirty="0"/>
          </a:p>
          <a:p>
            <a:pPr marL="285750" indent="-285750">
              <a:buFont typeface="Arial"/>
              <a:buChar char="•"/>
            </a:pPr>
            <a:r>
              <a:rPr lang="en-US" dirty="0"/>
              <a:t>There is an over-dispersion</a:t>
            </a:r>
          </a:p>
          <a:p>
            <a:pPr lvl="1"/>
            <a:r>
              <a:rPr lang="en-US" dirty="0"/>
              <a:t>--&gt; Negative Binomial model</a:t>
            </a:r>
            <a:endParaRPr lang="en-US" sz="1400" dirty="0"/>
          </a:p>
          <a:p>
            <a:pPr lvl="1"/>
            <a:endParaRPr lang="en-US" sz="2000" dirty="0"/>
          </a:p>
          <a:p>
            <a:pPr lvl="1"/>
            <a:r>
              <a:rPr lang="en-US" sz="2000" dirty="0"/>
              <a:t>Variance =</a:t>
            </a:r>
            <a:r>
              <a:rPr lang="en-US" sz="1600" dirty="0"/>
              <a:t> </a:t>
            </a:r>
            <a:r>
              <a:rPr lang="en-US" sz="2000" dirty="0">
                <a:solidFill>
                  <a:srgbClr val="323232"/>
                </a:solidFill>
                <a:latin typeface="Corbel"/>
                <a:cs typeface="Arial"/>
              </a:rPr>
              <a:t>μ + θμ</a:t>
            </a:r>
            <a:r>
              <a:rPr lang="en-US" sz="1400" baseline="30000" dirty="0">
                <a:solidFill>
                  <a:srgbClr val="323232"/>
                </a:solidFill>
                <a:latin typeface="Corbel"/>
                <a:cs typeface="Arial"/>
              </a:rPr>
              <a:t>2</a:t>
            </a:r>
            <a:endParaRPr lang="en-US" sz="1400">
              <a:solidFill>
                <a:srgbClr val="1E2232"/>
              </a:solidFill>
              <a:latin typeface="Corbel"/>
              <a:cs typeface="Arial"/>
            </a:endParaRPr>
          </a:p>
          <a:p>
            <a:pPr lvl="1"/>
            <a:endParaRPr lang="en-US" sz="2000" dirty="0">
              <a:solidFill>
                <a:srgbClr val="323232"/>
              </a:solidFill>
              <a:ea typeface="+mn-lt"/>
              <a:cs typeface="+mn-lt"/>
            </a:endParaRPr>
          </a:p>
          <a:p>
            <a:pPr lvl="1"/>
            <a:r>
              <a:rPr lang="en-US" sz="2000" dirty="0">
                <a:solidFill>
                  <a:srgbClr val="323232"/>
                </a:solidFill>
                <a:ea typeface="+mn-lt"/>
                <a:cs typeface="+mn-lt"/>
              </a:rPr>
              <a:t>θ: dispersion parameter</a:t>
            </a:r>
            <a:endParaRPr lang="en-US" dirty="0"/>
          </a:p>
          <a:p>
            <a:pPr lvl="1"/>
            <a:r>
              <a:rPr lang="en-US" sz="2000" dirty="0">
                <a:solidFill>
                  <a:srgbClr val="323232"/>
                </a:solidFill>
                <a:ea typeface="+mn-lt"/>
                <a:cs typeface="+mn-lt"/>
              </a:rPr>
              <a:t>μ: (expected) expression </a:t>
            </a:r>
            <a:endParaRPr lang="en-US" dirty="0"/>
          </a:p>
          <a:p>
            <a:pPr lvl="1"/>
            <a:endParaRPr lang="en-US" sz="1400" baseline="30000" dirty="0">
              <a:solidFill>
                <a:srgbClr val="323232"/>
              </a:solidFill>
              <a:latin typeface="Corbel"/>
              <a:cs typeface="Arial"/>
            </a:endParaRPr>
          </a:p>
        </p:txBody>
      </p:sp>
      <p:pic>
        <p:nvPicPr>
          <p:cNvPr id="3" name="Picture 2">
            <a:extLst>
              <a:ext uri="{FF2B5EF4-FFF2-40B4-BE49-F238E27FC236}">
                <a16:creationId xmlns:a16="http://schemas.microsoft.com/office/drawing/2014/main" id="{A32FA674-525A-616B-3D9F-1652A9EE8AD1}"/>
              </a:ext>
            </a:extLst>
          </p:cNvPr>
          <p:cNvPicPr>
            <a:picLocks noChangeAspect="1"/>
          </p:cNvPicPr>
          <p:nvPr/>
        </p:nvPicPr>
        <p:blipFill rotWithShape="1">
          <a:blip r:embed="rId3"/>
          <a:srcRect r="50513" b="284"/>
          <a:stretch/>
        </p:blipFill>
        <p:spPr>
          <a:xfrm>
            <a:off x="5362932" y="2474998"/>
            <a:ext cx="4525110" cy="4112612"/>
          </a:xfrm>
          <a:prstGeom prst="rect">
            <a:avLst/>
          </a:prstGeom>
        </p:spPr>
      </p:pic>
      <p:sp>
        <p:nvSpPr>
          <p:cNvPr id="4" name="TextBox 3">
            <a:extLst>
              <a:ext uri="{FF2B5EF4-FFF2-40B4-BE49-F238E27FC236}">
                <a16:creationId xmlns:a16="http://schemas.microsoft.com/office/drawing/2014/main" id="{A88C43C8-2ED2-AF89-789D-E96FE3E3DD1E}"/>
              </a:ext>
            </a:extLst>
          </p:cNvPr>
          <p:cNvSpPr txBox="1"/>
          <p:nvPr/>
        </p:nvSpPr>
        <p:spPr>
          <a:xfrm>
            <a:off x="79664" y="6434926"/>
            <a:ext cx="549678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000000"/>
                </a:solidFill>
                <a:latin typeface="Corbel"/>
                <a:cs typeface="Arial"/>
              </a:rPr>
              <a:t>Anders, S., Huber, W. 2010 </a:t>
            </a:r>
            <a:r>
              <a:rPr lang="en-US" sz="1400" dirty="0">
                <a:solidFill>
                  <a:srgbClr val="000000"/>
                </a:solidFill>
                <a:latin typeface="Corbel"/>
                <a:cs typeface="Arial"/>
                <a:hlinkClick r:id="rId4"/>
              </a:rPr>
              <a:t>https://doi.org/10.1186/gb-2010-11-10-r106</a:t>
            </a:r>
            <a:endParaRPr lang="en-US" sz="1400">
              <a:latin typeface="Corbel"/>
              <a:cs typeface="Arial"/>
            </a:endParaRPr>
          </a:p>
        </p:txBody>
      </p:sp>
    </p:spTree>
    <p:extLst>
      <p:ext uri="{BB962C8B-B14F-4D97-AF65-F5344CB8AC3E}">
        <p14:creationId xmlns:p14="http://schemas.microsoft.com/office/powerpoint/2010/main" val="374756007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98B7F-3A2C-C90F-0510-E05F5944F329}"/>
              </a:ext>
            </a:extLst>
          </p:cNvPr>
          <p:cNvSpPr>
            <a:spLocks noGrp="1"/>
          </p:cNvSpPr>
          <p:nvPr>
            <p:ph type="title"/>
          </p:nvPr>
        </p:nvSpPr>
        <p:spPr/>
        <p:txBody>
          <a:bodyPr/>
          <a:lstStyle/>
          <a:p>
            <a:r>
              <a:rPr lang="en-GB" dirty="0">
                <a:ea typeface="Verdana"/>
                <a:cs typeface="Gill Sans"/>
              </a:rPr>
              <a:t>Differential Expression : statistical model</a:t>
            </a:r>
            <a:endParaRPr lang="en-GB" dirty="0"/>
          </a:p>
        </p:txBody>
      </p:sp>
      <p:sp>
        <p:nvSpPr>
          <p:cNvPr id="8" name="TextBox 7">
            <a:extLst>
              <a:ext uri="{FF2B5EF4-FFF2-40B4-BE49-F238E27FC236}">
                <a16:creationId xmlns:a16="http://schemas.microsoft.com/office/drawing/2014/main" id="{FA3A20F8-9832-02CA-255C-03AE50BC835C}"/>
              </a:ext>
            </a:extLst>
          </p:cNvPr>
          <p:cNvSpPr txBox="1"/>
          <p:nvPr/>
        </p:nvSpPr>
        <p:spPr>
          <a:xfrm>
            <a:off x="699247" y="1290918"/>
            <a:ext cx="10210800" cy="37138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To conduct statistical testing, we need an adapted statistical model.</a:t>
            </a:r>
          </a:p>
          <a:p>
            <a:endParaRPr lang="en-US" dirty="0"/>
          </a:p>
          <a:p>
            <a:pPr marL="285750" indent="-285750">
              <a:buFont typeface="Arial"/>
              <a:buChar char="•"/>
            </a:pPr>
            <a:r>
              <a:rPr lang="en-US" dirty="0"/>
              <a:t>Idea: expression corresponds to a number of transcripts, captured and sequenced independently from a given "space" (the sample) --&gt; Poisson model</a:t>
            </a:r>
          </a:p>
          <a:p>
            <a:pPr marL="285750" indent="-285750">
              <a:buFont typeface="Arial"/>
              <a:buChar char="•"/>
            </a:pPr>
            <a:endParaRPr lang="en-US" dirty="0"/>
          </a:p>
          <a:p>
            <a:pPr marL="285750" indent="-285750">
              <a:buFont typeface="Arial"/>
              <a:buChar char="•"/>
            </a:pPr>
            <a:r>
              <a:rPr lang="en-US" dirty="0"/>
              <a:t>There is an over-dispersion</a:t>
            </a:r>
          </a:p>
          <a:p>
            <a:pPr lvl="1"/>
            <a:r>
              <a:rPr lang="en-US" dirty="0"/>
              <a:t>--&gt; Negative Binomial model</a:t>
            </a:r>
            <a:endParaRPr lang="en-US" sz="1400" dirty="0"/>
          </a:p>
          <a:p>
            <a:pPr lvl="1"/>
            <a:endParaRPr lang="en-US" sz="2000" dirty="0"/>
          </a:p>
          <a:p>
            <a:pPr lvl="1"/>
            <a:r>
              <a:rPr lang="en-US" sz="2000" dirty="0"/>
              <a:t>Variance =</a:t>
            </a:r>
            <a:r>
              <a:rPr lang="en-US" sz="1600" dirty="0"/>
              <a:t> </a:t>
            </a:r>
            <a:r>
              <a:rPr lang="en-US" sz="2000" dirty="0">
                <a:solidFill>
                  <a:srgbClr val="323232"/>
                </a:solidFill>
                <a:latin typeface="Corbel"/>
                <a:cs typeface="Arial"/>
              </a:rPr>
              <a:t>μ + θμ</a:t>
            </a:r>
            <a:r>
              <a:rPr lang="en-US" sz="1400" baseline="30000" dirty="0">
                <a:solidFill>
                  <a:srgbClr val="323232"/>
                </a:solidFill>
                <a:latin typeface="Corbel"/>
                <a:cs typeface="Arial"/>
              </a:rPr>
              <a:t>2</a:t>
            </a:r>
            <a:endParaRPr lang="en-US" sz="1400">
              <a:solidFill>
                <a:srgbClr val="1E2232"/>
              </a:solidFill>
              <a:latin typeface="Corbel"/>
              <a:cs typeface="Arial"/>
            </a:endParaRPr>
          </a:p>
          <a:p>
            <a:pPr lvl="1"/>
            <a:endParaRPr lang="en-US" sz="2000" dirty="0">
              <a:solidFill>
                <a:srgbClr val="323232"/>
              </a:solidFill>
              <a:ea typeface="+mn-lt"/>
              <a:cs typeface="+mn-lt"/>
            </a:endParaRPr>
          </a:p>
          <a:p>
            <a:pPr lvl="1"/>
            <a:r>
              <a:rPr lang="en-US" sz="2000" dirty="0">
                <a:solidFill>
                  <a:srgbClr val="323232"/>
                </a:solidFill>
                <a:ea typeface="+mn-lt"/>
                <a:cs typeface="+mn-lt"/>
              </a:rPr>
              <a:t>θ: dispersion parameter</a:t>
            </a:r>
            <a:endParaRPr lang="en-US" dirty="0"/>
          </a:p>
          <a:p>
            <a:pPr lvl="1"/>
            <a:r>
              <a:rPr lang="en-US" sz="2000" dirty="0">
                <a:solidFill>
                  <a:srgbClr val="323232"/>
                </a:solidFill>
                <a:ea typeface="+mn-lt"/>
                <a:cs typeface="+mn-lt"/>
              </a:rPr>
              <a:t>μ: (expected) expression </a:t>
            </a:r>
            <a:endParaRPr lang="en-US" dirty="0"/>
          </a:p>
          <a:p>
            <a:pPr lvl="1"/>
            <a:endParaRPr lang="en-US" sz="1400" baseline="30000" dirty="0">
              <a:solidFill>
                <a:srgbClr val="323232"/>
              </a:solidFill>
              <a:latin typeface="Corbel"/>
              <a:cs typeface="Arial"/>
            </a:endParaRPr>
          </a:p>
        </p:txBody>
      </p:sp>
      <p:pic>
        <p:nvPicPr>
          <p:cNvPr id="3" name="Picture 2">
            <a:extLst>
              <a:ext uri="{FF2B5EF4-FFF2-40B4-BE49-F238E27FC236}">
                <a16:creationId xmlns:a16="http://schemas.microsoft.com/office/drawing/2014/main" id="{A32FA674-525A-616B-3D9F-1652A9EE8AD1}"/>
              </a:ext>
            </a:extLst>
          </p:cNvPr>
          <p:cNvPicPr>
            <a:picLocks noChangeAspect="1"/>
          </p:cNvPicPr>
          <p:nvPr/>
        </p:nvPicPr>
        <p:blipFill rotWithShape="1">
          <a:blip r:embed="rId3"/>
          <a:srcRect r="50513" b="284"/>
          <a:stretch/>
        </p:blipFill>
        <p:spPr>
          <a:xfrm>
            <a:off x="5362932" y="2474998"/>
            <a:ext cx="4525110" cy="4112612"/>
          </a:xfrm>
          <a:prstGeom prst="rect">
            <a:avLst/>
          </a:prstGeom>
        </p:spPr>
      </p:pic>
      <p:sp>
        <p:nvSpPr>
          <p:cNvPr id="4" name="TextBox 3">
            <a:extLst>
              <a:ext uri="{FF2B5EF4-FFF2-40B4-BE49-F238E27FC236}">
                <a16:creationId xmlns:a16="http://schemas.microsoft.com/office/drawing/2014/main" id="{A88C43C8-2ED2-AF89-789D-E96FE3E3DD1E}"/>
              </a:ext>
            </a:extLst>
          </p:cNvPr>
          <p:cNvSpPr txBox="1"/>
          <p:nvPr/>
        </p:nvSpPr>
        <p:spPr>
          <a:xfrm>
            <a:off x="79664" y="6434926"/>
            <a:ext cx="549678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000000"/>
                </a:solidFill>
                <a:latin typeface="Corbel"/>
                <a:cs typeface="Arial"/>
              </a:rPr>
              <a:t>Anders, S., Huber, W. 2010 </a:t>
            </a:r>
            <a:r>
              <a:rPr lang="en-US" sz="1400" dirty="0">
                <a:solidFill>
                  <a:srgbClr val="000000"/>
                </a:solidFill>
                <a:latin typeface="Corbel"/>
                <a:cs typeface="Arial"/>
                <a:hlinkClick r:id="rId4"/>
              </a:rPr>
              <a:t>https://doi.org/10.1186/gb-2010-11-10-r106</a:t>
            </a:r>
            <a:endParaRPr lang="en-US" sz="1400">
              <a:latin typeface="Corbel"/>
              <a:cs typeface="Arial"/>
            </a:endParaRPr>
          </a:p>
        </p:txBody>
      </p:sp>
      <p:sp>
        <p:nvSpPr>
          <p:cNvPr id="5" name="TextBox 4">
            <a:extLst>
              <a:ext uri="{FF2B5EF4-FFF2-40B4-BE49-F238E27FC236}">
                <a16:creationId xmlns:a16="http://schemas.microsoft.com/office/drawing/2014/main" id="{EFACE952-C17E-C11E-6FC4-1536D1AC638E}"/>
              </a:ext>
            </a:extLst>
          </p:cNvPr>
          <p:cNvSpPr txBox="1"/>
          <p:nvPr/>
        </p:nvSpPr>
        <p:spPr>
          <a:xfrm>
            <a:off x="1414996" y="5007705"/>
            <a:ext cx="416471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Often modelled with a linear model:</a:t>
            </a:r>
          </a:p>
          <a:p>
            <a:r>
              <a:rPr lang="en-US" dirty="0"/>
              <a:t>     </a:t>
            </a:r>
            <a:r>
              <a:rPr lang="en-US" sz="1400" dirty="0"/>
              <a:t> </a:t>
            </a:r>
            <a:r>
              <a:rPr lang="en-US" sz="1600" dirty="0">
                <a:solidFill>
                  <a:srgbClr val="323232"/>
                </a:solidFill>
              </a:rPr>
              <a:t>μ = base level + genotype effect + batch effect + treatment effect ….</a:t>
            </a:r>
            <a:endParaRPr lang="en-US" sz="1600">
              <a:solidFill>
                <a:srgbClr val="1E2232"/>
              </a:solidFill>
              <a:ea typeface="+mn-lt"/>
              <a:cs typeface="+mn-lt"/>
            </a:endParaRPr>
          </a:p>
          <a:p>
            <a:endParaRPr lang="en-US" dirty="0"/>
          </a:p>
        </p:txBody>
      </p:sp>
    </p:spTree>
    <p:extLst>
      <p:ext uri="{BB962C8B-B14F-4D97-AF65-F5344CB8AC3E}">
        <p14:creationId xmlns:p14="http://schemas.microsoft.com/office/powerpoint/2010/main" val="277804145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98B7F-3A2C-C90F-0510-E05F5944F329}"/>
              </a:ext>
            </a:extLst>
          </p:cNvPr>
          <p:cNvSpPr>
            <a:spLocks noGrp="1"/>
          </p:cNvSpPr>
          <p:nvPr>
            <p:ph type="title"/>
          </p:nvPr>
        </p:nvSpPr>
        <p:spPr/>
        <p:txBody>
          <a:bodyPr/>
          <a:lstStyle/>
          <a:p>
            <a:r>
              <a:rPr lang="en-GB" dirty="0">
                <a:ea typeface="Verdana"/>
                <a:cs typeface="Gill Sans"/>
              </a:rPr>
              <a:t>Estimating dispersion</a:t>
            </a:r>
            <a:endParaRPr lang="en-US" dirty="0"/>
          </a:p>
        </p:txBody>
      </p:sp>
      <p:sp>
        <p:nvSpPr>
          <p:cNvPr id="5" name="TextBox 4">
            <a:extLst>
              <a:ext uri="{FF2B5EF4-FFF2-40B4-BE49-F238E27FC236}">
                <a16:creationId xmlns:a16="http://schemas.microsoft.com/office/drawing/2014/main" id="{EFACE952-C17E-C11E-6FC4-1536D1AC638E}"/>
              </a:ext>
            </a:extLst>
          </p:cNvPr>
          <p:cNvSpPr txBox="1"/>
          <p:nvPr/>
        </p:nvSpPr>
        <p:spPr>
          <a:xfrm>
            <a:off x="834837" y="989887"/>
            <a:ext cx="416471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Problem:</a:t>
            </a:r>
            <a:r>
              <a:rPr lang="en-US" dirty="0"/>
              <a:t> </a:t>
            </a:r>
            <a:endParaRPr lang="en-US"/>
          </a:p>
          <a:p>
            <a:r>
              <a:rPr lang="en-US" dirty="0"/>
              <a:t> we often have very few replicates</a:t>
            </a:r>
            <a:endParaRPr lang="en-US"/>
          </a:p>
          <a:p>
            <a:endParaRPr lang="en-US" dirty="0"/>
          </a:p>
          <a:p>
            <a:endParaRPr lang="en-US" dirty="0"/>
          </a:p>
        </p:txBody>
      </p:sp>
      <p:pic>
        <p:nvPicPr>
          <p:cNvPr id="6" name="Picture 5" descr="A graph of a number of dots&#10;&#10;Description automatically generated">
            <a:extLst>
              <a:ext uri="{FF2B5EF4-FFF2-40B4-BE49-F238E27FC236}">
                <a16:creationId xmlns:a16="http://schemas.microsoft.com/office/drawing/2014/main" id="{49D3801E-119F-4D96-798B-55E39BF798CF}"/>
              </a:ext>
            </a:extLst>
          </p:cNvPr>
          <p:cNvPicPr>
            <a:picLocks noChangeAspect="1"/>
          </p:cNvPicPr>
          <p:nvPr/>
        </p:nvPicPr>
        <p:blipFill>
          <a:blip r:embed="rId3"/>
          <a:stretch>
            <a:fillRect/>
          </a:stretch>
        </p:blipFill>
        <p:spPr>
          <a:xfrm>
            <a:off x="5381192" y="988435"/>
            <a:ext cx="6105525" cy="5591175"/>
          </a:xfrm>
          <a:prstGeom prst="rect">
            <a:avLst/>
          </a:prstGeom>
        </p:spPr>
      </p:pic>
    </p:spTree>
    <p:extLst>
      <p:ext uri="{BB962C8B-B14F-4D97-AF65-F5344CB8AC3E}">
        <p14:creationId xmlns:p14="http://schemas.microsoft.com/office/powerpoint/2010/main" val="206084390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red line&#10;&#10;Description automatically generated">
            <a:extLst>
              <a:ext uri="{FF2B5EF4-FFF2-40B4-BE49-F238E27FC236}">
                <a16:creationId xmlns:a16="http://schemas.microsoft.com/office/drawing/2014/main" id="{446E4C99-3D7A-60D4-5FD5-ADC033588340}"/>
              </a:ext>
            </a:extLst>
          </p:cNvPr>
          <p:cNvPicPr>
            <a:picLocks noChangeAspect="1"/>
          </p:cNvPicPr>
          <p:nvPr/>
        </p:nvPicPr>
        <p:blipFill>
          <a:blip r:embed="rId3"/>
          <a:stretch>
            <a:fillRect/>
          </a:stretch>
        </p:blipFill>
        <p:spPr>
          <a:xfrm>
            <a:off x="5378595" y="965489"/>
            <a:ext cx="6162675" cy="5619750"/>
          </a:xfrm>
          <a:prstGeom prst="rect">
            <a:avLst/>
          </a:prstGeom>
        </p:spPr>
      </p:pic>
      <p:sp>
        <p:nvSpPr>
          <p:cNvPr id="2" name="Title 1">
            <a:extLst>
              <a:ext uri="{FF2B5EF4-FFF2-40B4-BE49-F238E27FC236}">
                <a16:creationId xmlns:a16="http://schemas.microsoft.com/office/drawing/2014/main" id="{BDA98B7F-3A2C-C90F-0510-E05F5944F329}"/>
              </a:ext>
            </a:extLst>
          </p:cNvPr>
          <p:cNvSpPr>
            <a:spLocks noGrp="1"/>
          </p:cNvSpPr>
          <p:nvPr>
            <p:ph type="title"/>
          </p:nvPr>
        </p:nvSpPr>
        <p:spPr/>
        <p:txBody>
          <a:bodyPr/>
          <a:lstStyle/>
          <a:p>
            <a:r>
              <a:rPr lang="en-GB" dirty="0">
                <a:ea typeface="Verdana"/>
                <a:cs typeface="Gill Sans"/>
              </a:rPr>
              <a:t>Estimating dispersion</a:t>
            </a:r>
            <a:endParaRPr lang="en-US" dirty="0"/>
          </a:p>
        </p:txBody>
      </p:sp>
      <p:sp>
        <p:nvSpPr>
          <p:cNvPr id="5" name="TextBox 4">
            <a:extLst>
              <a:ext uri="{FF2B5EF4-FFF2-40B4-BE49-F238E27FC236}">
                <a16:creationId xmlns:a16="http://schemas.microsoft.com/office/drawing/2014/main" id="{EFACE952-C17E-C11E-6FC4-1536D1AC638E}"/>
              </a:ext>
            </a:extLst>
          </p:cNvPr>
          <p:cNvSpPr txBox="1"/>
          <p:nvPr/>
        </p:nvSpPr>
        <p:spPr>
          <a:xfrm>
            <a:off x="834837" y="989887"/>
            <a:ext cx="4164716"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Problem:</a:t>
            </a:r>
            <a:r>
              <a:rPr lang="en-US" dirty="0"/>
              <a:t> </a:t>
            </a:r>
            <a:endParaRPr lang="en-US"/>
          </a:p>
          <a:p>
            <a:r>
              <a:rPr lang="en-US" dirty="0"/>
              <a:t> we often have very few replicates</a:t>
            </a:r>
            <a:endParaRPr lang="en-US"/>
          </a:p>
          <a:p>
            <a:endParaRPr lang="en-US" dirty="0"/>
          </a:p>
          <a:p>
            <a:r>
              <a:rPr lang="en-US" b="1" dirty="0"/>
              <a:t>Solution:</a:t>
            </a:r>
          </a:p>
          <a:p>
            <a:r>
              <a:rPr lang="en-US" dirty="0"/>
              <a:t> take advantage of the large number of genes</a:t>
            </a:r>
            <a:endParaRPr lang="en-US" b="1" dirty="0"/>
          </a:p>
          <a:p>
            <a:endParaRPr lang="en-US" dirty="0"/>
          </a:p>
          <a:p>
            <a:r>
              <a:rPr lang="en-US" b="1" dirty="0"/>
              <a:t>Shrink</a:t>
            </a:r>
            <a:r>
              <a:rPr lang="en-US" dirty="0"/>
              <a:t> gene-wise estimates toward the center value observed of dispersion across </a:t>
            </a:r>
            <a:r>
              <a:rPr lang="en-US" b="1" dirty="0"/>
              <a:t>genes with similar expression</a:t>
            </a:r>
            <a:r>
              <a:rPr lang="en-US" dirty="0"/>
              <a:t>.</a:t>
            </a:r>
          </a:p>
          <a:p>
            <a:endParaRPr lang="en-US" dirty="0"/>
          </a:p>
        </p:txBody>
      </p:sp>
    </p:spTree>
    <p:extLst>
      <p:ext uri="{BB962C8B-B14F-4D97-AF65-F5344CB8AC3E}">
        <p14:creationId xmlns:p14="http://schemas.microsoft.com/office/powerpoint/2010/main" val="314562023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357B58-EEFB-4888-1972-1F4588D7F980}"/>
              </a:ext>
            </a:extLst>
          </p:cNvPr>
          <p:cNvPicPr>
            <a:picLocks noChangeAspect="1"/>
          </p:cNvPicPr>
          <p:nvPr/>
        </p:nvPicPr>
        <p:blipFill>
          <a:blip r:embed="rId3"/>
          <a:stretch>
            <a:fillRect/>
          </a:stretch>
        </p:blipFill>
        <p:spPr>
          <a:xfrm>
            <a:off x="5382058" y="987136"/>
            <a:ext cx="6086475" cy="5524500"/>
          </a:xfrm>
          <a:prstGeom prst="rect">
            <a:avLst/>
          </a:prstGeom>
        </p:spPr>
      </p:pic>
      <p:sp>
        <p:nvSpPr>
          <p:cNvPr id="2" name="Title 1">
            <a:extLst>
              <a:ext uri="{FF2B5EF4-FFF2-40B4-BE49-F238E27FC236}">
                <a16:creationId xmlns:a16="http://schemas.microsoft.com/office/drawing/2014/main" id="{BDA98B7F-3A2C-C90F-0510-E05F5944F329}"/>
              </a:ext>
            </a:extLst>
          </p:cNvPr>
          <p:cNvSpPr>
            <a:spLocks noGrp="1"/>
          </p:cNvSpPr>
          <p:nvPr>
            <p:ph type="title"/>
          </p:nvPr>
        </p:nvSpPr>
        <p:spPr/>
        <p:txBody>
          <a:bodyPr/>
          <a:lstStyle/>
          <a:p>
            <a:r>
              <a:rPr lang="en-GB" dirty="0">
                <a:ea typeface="Verdana"/>
                <a:cs typeface="Gill Sans"/>
              </a:rPr>
              <a:t>Estimating dispersion</a:t>
            </a:r>
            <a:endParaRPr lang="en-US" dirty="0"/>
          </a:p>
        </p:txBody>
      </p:sp>
      <p:sp>
        <p:nvSpPr>
          <p:cNvPr id="5" name="TextBox 4">
            <a:extLst>
              <a:ext uri="{FF2B5EF4-FFF2-40B4-BE49-F238E27FC236}">
                <a16:creationId xmlns:a16="http://schemas.microsoft.com/office/drawing/2014/main" id="{EFACE952-C17E-C11E-6FC4-1536D1AC638E}"/>
              </a:ext>
            </a:extLst>
          </p:cNvPr>
          <p:cNvSpPr txBox="1"/>
          <p:nvPr/>
        </p:nvSpPr>
        <p:spPr>
          <a:xfrm>
            <a:off x="834837" y="989887"/>
            <a:ext cx="4164716"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Problem:</a:t>
            </a:r>
            <a:r>
              <a:rPr lang="en-US" dirty="0"/>
              <a:t> </a:t>
            </a:r>
            <a:endParaRPr lang="en-US"/>
          </a:p>
          <a:p>
            <a:r>
              <a:rPr lang="en-US" dirty="0"/>
              <a:t> we often have very few replicates</a:t>
            </a:r>
            <a:endParaRPr lang="en-US"/>
          </a:p>
          <a:p>
            <a:endParaRPr lang="en-US" dirty="0"/>
          </a:p>
          <a:p>
            <a:r>
              <a:rPr lang="en-US" b="1" dirty="0"/>
              <a:t>Solution:</a:t>
            </a:r>
          </a:p>
          <a:p>
            <a:r>
              <a:rPr lang="en-US" dirty="0"/>
              <a:t> take advantage of the large number of genes</a:t>
            </a:r>
            <a:endParaRPr lang="en-US" b="1" dirty="0"/>
          </a:p>
          <a:p>
            <a:endParaRPr lang="en-US" dirty="0"/>
          </a:p>
          <a:p>
            <a:r>
              <a:rPr lang="en-US" b="1" dirty="0"/>
              <a:t>Shrink</a:t>
            </a:r>
            <a:r>
              <a:rPr lang="en-US" dirty="0"/>
              <a:t> gene-wise estimates toward the center value observed of dispersion across </a:t>
            </a:r>
            <a:r>
              <a:rPr lang="en-US" b="1" dirty="0"/>
              <a:t>genes with similar expression</a:t>
            </a:r>
            <a:r>
              <a:rPr lang="en-US" dirty="0"/>
              <a:t>.</a:t>
            </a:r>
          </a:p>
          <a:p>
            <a:endParaRPr lang="en-US" dirty="0"/>
          </a:p>
        </p:txBody>
      </p:sp>
    </p:spTree>
    <p:extLst>
      <p:ext uri="{BB962C8B-B14F-4D97-AF65-F5344CB8AC3E}">
        <p14:creationId xmlns:p14="http://schemas.microsoft.com/office/powerpoint/2010/main" val="140612308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98B7F-3A2C-C90F-0510-E05F5944F329}"/>
              </a:ext>
            </a:extLst>
          </p:cNvPr>
          <p:cNvSpPr>
            <a:spLocks noGrp="1"/>
          </p:cNvSpPr>
          <p:nvPr>
            <p:ph type="title"/>
          </p:nvPr>
        </p:nvSpPr>
        <p:spPr/>
        <p:txBody>
          <a:bodyPr/>
          <a:lstStyle/>
          <a:p>
            <a:r>
              <a:rPr lang="en-GB" dirty="0">
                <a:ea typeface="Verdana"/>
                <a:cs typeface="Gill Sans"/>
              </a:rPr>
              <a:t>Testing for differential expression: DESeq2</a:t>
            </a:r>
            <a:endParaRPr lang="en-US" dirty="0"/>
          </a:p>
        </p:txBody>
      </p:sp>
      <p:sp>
        <p:nvSpPr>
          <p:cNvPr id="5" name="TextBox 4">
            <a:extLst>
              <a:ext uri="{FF2B5EF4-FFF2-40B4-BE49-F238E27FC236}">
                <a16:creationId xmlns:a16="http://schemas.microsoft.com/office/drawing/2014/main" id="{EFACE952-C17E-C11E-6FC4-1536D1AC638E}"/>
              </a:ext>
            </a:extLst>
          </p:cNvPr>
          <p:cNvSpPr txBox="1"/>
          <p:nvPr/>
        </p:nvSpPr>
        <p:spPr>
          <a:xfrm>
            <a:off x="834837" y="989887"/>
            <a:ext cx="8691892" cy="33239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t>For each gene:</a:t>
            </a:r>
            <a:r>
              <a:rPr lang="en-US" sz="2400" dirty="0"/>
              <a:t> </a:t>
            </a:r>
          </a:p>
          <a:p>
            <a:r>
              <a:rPr lang="en-US" sz="2400" dirty="0"/>
              <a:t> Z-score = shrunken LFC / estimated standard error</a:t>
            </a:r>
          </a:p>
          <a:p>
            <a:endParaRPr lang="en-US" sz="2400" b="1" dirty="0"/>
          </a:p>
          <a:p>
            <a:r>
              <a:rPr lang="en-US" sz="2400" b="1" dirty="0">
                <a:ea typeface="+mn-lt"/>
                <a:cs typeface="+mn-lt"/>
              </a:rPr>
              <a:t>Wald test: </a:t>
            </a:r>
            <a:endParaRPr lang="en-US" sz="2400" dirty="0"/>
          </a:p>
          <a:p>
            <a:r>
              <a:rPr lang="en-US" sz="2400" b="1" dirty="0"/>
              <a:t> </a:t>
            </a:r>
            <a:r>
              <a:rPr lang="en-US" sz="2400" dirty="0"/>
              <a:t>Compare Z-score to a standard normal distribution to compute a </a:t>
            </a:r>
            <a:r>
              <a:rPr lang="en-US" sz="2400" b="1" dirty="0"/>
              <a:t>p-value</a:t>
            </a:r>
          </a:p>
          <a:p>
            <a:endParaRPr lang="en-US" sz="2400" dirty="0"/>
          </a:p>
          <a:p>
            <a:r>
              <a:rPr lang="en-US" sz="2400" dirty="0"/>
              <a:t>Benjamini-Hochberg procedure to </a:t>
            </a:r>
            <a:r>
              <a:rPr lang="en-US" sz="2400" b="1" dirty="0"/>
              <a:t>adjust p-values</a:t>
            </a:r>
          </a:p>
          <a:p>
            <a:endParaRPr lang="en-US" dirty="0"/>
          </a:p>
        </p:txBody>
      </p:sp>
    </p:spTree>
    <p:extLst>
      <p:ext uri="{BB962C8B-B14F-4D97-AF65-F5344CB8AC3E}">
        <p14:creationId xmlns:p14="http://schemas.microsoft.com/office/powerpoint/2010/main" val="268414393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98B7F-3A2C-C90F-0510-E05F5944F329}"/>
              </a:ext>
            </a:extLst>
          </p:cNvPr>
          <p:cNvSpPr>
            <a:spLocks noGrp="1"/>
          </p:cNvSpPr>
          <p:nvPr>
            <p:ph type="title"/>
          </p:nvPr>
        </p:nvSpPr>
        <p:spPr/>
        <p:txBody>
          <a:bodyPr/>
          <a:lstStyle/>
          <a:p>
            <a:r>
              <a:rPr lang="en-GB" dirty="0">
                <a:ea typeface="Verdana"/>
                <a:cs typeface="Gill Sans"/>
              </a:rPr>
              <a:t>Testing for differential expression: </a:t>
            </a:r>
            <a:r>
              <a:rPr lang="en-GB" dirty="0" err="1">
                <a:ea typeface="Verdana"/>
                <a:cs typeface="Gill Sans"/>
              </a:rPr>
              <a:t>edgeR</a:t>
            </a:r>
            <a:endParaRPr lang="en-US" dirty="0" err="1"/>
          </a:p>
        </p:txBody>
      </p:sp>
      <p:sp>
        <p:nvSpPr>
          <p:cNvPr id="5" name="TextBox 4">
            <a:extLst>
              <a:ext uri="{FF2B5EF4-FFF2-40B4-BE49-F238E27FC236}">
                <a16:creationId xmlns:a16="http://schemas.microsoft.com/office/drawing/2014/main" id="{EFACE952-C17E-C11E-6FC4-1536D1AC638E}"/>
              </a:ext>
            </a:extLst>
          </p:cNvPr>
          <p:cNvSpPr txBox="1"/>
          <p:nvPr/>
        </p:nvSpPr>
        <p:spPr>
          <a:xfrm>
            <a:off x="834837" y="989887"/>
            <a:ext cx="8691892"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t>"simple": 1 factor : </a:t>
            </a:r>
            <a:r>
              <a:rPr lang="en-US" sz="2400" b="1" dirty="0" err="1"/>
              <a:t>exactTest</a:t>
            </a:r>
            <a:r>
              <a:rPr lang="en-US" sz="2400" b="1" dirty="0"/>
              <a:t>()</a:t>
            </a:r>
            <a:endParaRPr lang="en-US" sz="2400" dirty="0"/>
          </a:p>
          <a:p>
            <a:r>
              <a:rPr lang="en-US" sz="2400" b="1" dirty="0"/>
              <a:t> </a:t>
            </a:r>
            <a:r>
              <a:rPr lang="en-US" sz="2400" dirty="0"/>
              <a:t>using the computed conditional distribution for the sum of counts in a group</a:t>
            </a:r>
          </a:p>
          <a:p>
            <a:endParaRPr lang="en-US" sz="2400" dirty="0">
              <a:ea typeface="+mn-lt"/>
              <a:cs typeface="+mn-lt"/>
            </a:endParaRPr>
          </a:p>
          <a:p>
            <a:r>
              <a:rPr lang="en-US" sz="2400" b="1" dirty="0"/>
              <a:t>Otherwise: GLM framework</a:t>
            </a:r>
          </a:p>
          <a:p>
            <a:pPr marL="342900" indent="-342900">
              <a:buFont typeface="Arial"/>
              <a:buChar char="•"/>
            </a:pPr>
            <a:r>
              <a:rPr lang="en-US" sz="2400" b="1" dirty="0"/>
              <a:t>Quasi-likelihood F-test </a:t>
            </a:r>
            <a:r>
              <a:rPr lang="en-US" sz="2400" dirty="0"/>
              <a:t>: generally preferred</a:t>
            </a:r>
          </a:p>
          <a:p>
            <a:endParaRPr lang="en-US" sz="2400" dirty="0"/>
          </a:p>
          <a:p>
            <a:pPr marL="342900" indent="-342900">
              <a:buFont typeface="Arial"/>
              <a:buChar char="•"/>
            </a:pPr>
            <a:r>
              <a:rPr lang="en-US" sz="2400" b="1" dirty="0"/>
              <a:t>Likelihood Ratio Test</a:t>
            </a:r>
            <a:r>
              <a:rPr lang="en-US" sz="2400" dirty="0"/>
              <a:t> : when "the dispersions are very large and the counts are very small, whereby some of the approximations in the QL framework seem to fail" </a:t>
            </a:r>
            <a:endParaRPr lang="en-US" sz="2400" dirty="0">
              <a:solidFill>
                <a:srgbClr val="1E2232"/>
              </a:solidFill>
              <a:latin typeface="Corbel"/>
              <a:cs typeface="Arial"/>
            </a:endParaRPr>
          </a:p>
          <a:p>
            <a:pPr lvl="1"/>
            <a:r>
              <a:rPr lang="en-US" sz="2400" dirty="0">
                <a:solidFill>
                  <a:srgbClr val="323232"/>
                </a:solidFill>
                <a:latin typeface="Corbel"/>
                <a:cs typeface="Arial"/>
              </a:rPr>
              <a:t>https://support.bioconductor.org/p/84291/</a:t>
            </a:r>
            <a:endParaRPr lang="en-US"/>
          </a:p>
          <a:p>
            <a:pPr marL="342900" indent="-342900">
              <a:buFont typeface="Arial"/>
              <a:buChar char="•"/>
            </a:pPr>
            <a:endParaRPr lang="en-US" sz="2400" b="1" dirty="0"/>
          </a:p>
        </p:txBody>
      </p:sp>
    </p:spTree>
    <p:extLst>
      <p:ext uri="{BB962C8B-B14F-4D97-AF65-F5344CB8AC3E}">
        <p14:creationId xmlns:p14="http://schemas.microsoft.com/office/powerpoint/2010/main" val="408517641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98B7F-3A2C-C90F-0510-E05F5944F329}"/>
              </a:ext>
            </a:extLst>
          </p:cNvPr>
          <p:cNvSpPr>
            <a:spLocks noGrp="1"/>
          </p:cNvSpPr>
          <p:nvPr>
            <p:ph type="title"/>
          </p:nvPr>
        </p:nvSpPr>
        <p:spPr/>
        <p:txBody>
          <a:bodyPr/>
          <a:lstStyle/>
          <a:p>
            <a:r>
              <a:rPr lang="en-GB" dirty="0">
                <a:ea typeface="Verdana"/>
                <a:cs typeface="Gill Sans"/>
              </a:rPr>
              <a:t>DE results: MA plot</a:t>
            </a:r>
            <a:endParaRPr lang="en-US" dirty="0"/>
          </a:p>
        </p:txBody>
      </p:sp>
      <p:pic>
        <p:nvPicPr>
          <p:cNvPr id="3" name="Picture 2" descr="A graph of a number of blue dots&#10;&#10;Description automatically generated">
            <a:extLst>
              <a:ext uri="{FF2B5EF4-FFF2-40B4-BE49-F238E27FC236}">
                <a16:creationId xmlns:a16="http://schemas.microsoft.com/office/drawing/2014/main" id="{7D439AAB-3C94-A628-92BF-9047344D29BC}"/>
              </a:ext>
            </a:extLst>
          </p:cNvPr>
          <p:cNvPicPr>
            <a:picLocks noChangeAspect="1"/>
          </p:cNvPicPr>
          <p:nvPr/>
        </p:nvPicPr>
        <p:blipFill>
          <a:blip r:embed="rId3"/>
          <a:stretch>
            <a:fillRect/>
          </a:stretch>
        </p:blipFill>
        <p:spPr>
          <a:xfrm>
            <a:off x="6669181" y="1496546"/>
            <a:ext cx="4391025" cy="4391025"/>
          </a:xfrm>
          <a:prstGeom prst="rect">
            <a:avLst/>
          </a:prstGeom>
        </p:spPr>
      </p:pic>
      <p:pic>
        <p:nvPicPr>
          <p:cNvPr id="4" name="Picture 3" descr="A graph of red blue and black dots&#10;&#10;Description automatically generated">
            <a:extLst>
              <a:ext uri="{FF2B5EF4-FFF2-40B4-BE49-F238E27FC236}">
                <a16:creationId xmlns:a16="http://schemas.microsoft.com/office/drawing/2014/main" id="{8586B7B9-9AF3-F073-5D4E-E6490555E4A1}"/>
              </a:ext>
            </a:extLst>
          </p:cNvPr>
          <p:cNvPicPr>
            <a:picLocks noChangeAspect="1"/>
          </p:cNvPicPr>
          <p:nvPr/>
        </p:nvPicPr>
        <p:blipFill>
          <a:blip r:embed="rId4"/>
          <a:stretch>
            <a:fillRect/>
          </a:stretch>
        </p:blipFill>
        <p:spPr>
          <a:xfrm>
            <a:off x="841562" y="1227044"/>
            <a:ext cx="5476875" cy="4943475"/>
          </a:xfrm>
          <a:prstGeom prst="rect">
            <a:avLst/>
          </a:prstGeom>
        </p:spPr>
      </p:pic>
    </p:spTree>
    <p:extLst>
      <p:ext uri="{BB962C8B-B14F-4D97-AF65-F5344CB8AC3E}">
        <p14:creationId xmlns:p14="http://schemas.microsoft.com/office/powerpoint/2010/main" val="182274155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98B7F-3A2C-C90F-0510-E05F5944F329}"/>
              </a:ext>
            </a:extLst>
          </p:cNvPr>
          <p:cNvSpPr>
            <a:spLocks noGrp="1"/>
          </p:cNvSpPr>
          <p:nvPr>
            <p:ph type="title"/>
          </p:nvPr>
        </p:nvSpPr>
        <p:spPr/>
        <p:txBody>
          <a:bodyPr/>
          <a:lstStyle/>
          <a:p>
            <a:r>
              <a:rPr lang="en-GB" dirty="0">
                <a:ea typeface="Verdana"/>
                <a:cs typeface="Gill Sans"/>
              </a:rPr>
              <a:t>Differential Expression : challenges for </a:t>
            </a:r>
            <a:r>
              <a:rPr lang="en-GB" dirty="0" err="1">
                <a:ea typeface="Verdana"/>
                <a:cs typeface="Gill Sans"/>
              </a:rPr>
              <a:t>RNAseq</a:t>
            </a:r>
            <a:endParaRPr lang="en-US" dirty="0" err="1"/>
          </a:p>
        </p:txBody>
      </p:sp>
      <p:sp>
        <p:nvSpPr>
          <p:cNvPr id="3" name="TextBox 2">
            <a:extLst>
              <a:ext uri="{FF2B5EF4-FFF2-40B4-BE49-F238E27FC236}">
                <a16:creationId xmlns:a16="http://schemas.microsoft.com/office/drawing/2014/main" id="{B86A3AED-90EE-1828-D988-8A3F47651C52}"/>
              </a:ext>
            </a:extLst>
          </p:cNvPr>
          <p:cNvSpPr txBox="1"/>
          <p:nvPr/>
        </p:nvSpPr>
        <p:spPr>
          <a:xfrm>
            <a:off x="1219200" y="1416423"/>
            <a:ext cx="7306234"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dirty="0"/>
              <a:t>Sequencing depth varies across libraries</a:t>
            </a:r>
          </a:p>
          <a:p>
            <a:pPr marL="285750" indent="-285750">
              <a:buFont typeface="Arial"/>
              <a:buChar char="•"/>
            </a:pPr>
            <a:r>
              <a:rPr lang="en-US" sz="3200" dirty="0"/>
              <a:t>High dynamic range of expression</a:t>
            </a:r>
          </a:p>
          <a:p>
            <a:pPr marL="285750" indent="-285750">
              <a:buFont typeface="Arial"/>
              <a:buChar char="•"/>
            </a:pPr>
            <a:r>
              <a:rPr lang="en-US" sz="3200" dirty="0"/>
              <a:t>Limited number of samples</a:t>
            </a:r>
          </a:p>
          <a:p>
            <a:pPr marL="285750" indent="-285750">
              <a:buFont typeface="Arial"/>
              <a:buChar char="•"/>
            </a:pPr>
            <a:r>
              <a:rPr lang="en-US" sz="3200" dirty="0"/>
              <a:t>Large number of genes</a:t>
            </a:r>
          </a:p>
        </p:txBody>
      </p:sp>
    </p:spTree>
    <p:extLst>
      <p:ext uri="{BB962C8B-B14F-4D97-AF65-F5344CB8AC3E}">
        <p14:creationId xmlns:p14="http://schemas.microsoft.com/office/powerpoint/2010/main" val="162278425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98B7F-3A2C-C90F-0510-E05F5944F329}"/>
              </a:ext>
            </a:extLst>
          </p:cNvPr>
          <p:cNvSpPr>
            <a:spLocks noGrp="1"/>
          </p:cNvSpPr>
          <p:nvPr>
            <p:ph type="title"/>
          </p:nvPr>
        </p:nvSpPr>
        <p:spPr/>
        <p:txBody>
          <a:bodyPr/>
          <a:lstStyle/>
          <a:p>
            <a:r>
              <a:rPr lang="en-GB" dirty="0">
                <a:ea typeface="Verdana"/>
                <a:cs typeface="Gill Sans"/>
              </a:rPr>
              <a:t>DESeq2 : shrinkage of log-fold change</a:t>
            </a:r>
            <a:endParaRPr lang="en-GB" dirty="0"/>
          </a:p>
        </p:txBody>
      </p:sp>
      <p:pic>
        <p:nvPicPr>
          <p:cNvPr id="5" name="Picture 4">
            <a:extLst>
              <a:ext uri="{FF2B5EF4-FFF2-40B4-BE49-F238E27FC236}">
                <a16:creationId xmlns:a16="http://schemas.microsoft.com/office/drawing/2014/main" id="{F46969DE-EC0E-2D79-0644-0E05BF7A04E7}"/>
              </a:ext>
            </a:extLst>
          </p:cNvPr>
          <p:cNvPicPr>
            <a:picLocks noChangeAspect="1"/>
          </p:cNvPicPr>
          <p:nvPr/>
        </p:nvPicPr>
        <p:blipFill>
          <a:blip r:embed="rId3"/>
          <a:stretch>
            <a:fillRect/>
          </a:stretch>
        </p:blipFill>
        <p:spPr>
          <a:xfrm>
            <a:off x="604838" y="1503829"/>
            <a:ext cx="10982325" cy="4191000"/>
          </a:xfrm>
          <a:prstGeom prst="rect">
            <a:avLst/>
          </a:prstGeom>
        </p:spPr>
      </p:pic>
      <p:sp>
        <p:nvSpPr>
          <p:cNvPr id="6" name="CustomShape 2">
            <a:extLst>
              <a:ext uri="{FF2B5EF4-FFF2-40B4-BE49-F238E27FC236}">
                <a16:creationId xmlns:a16="http://schemas.microsoft.com/office/drawing/2014/main" id="{8C8F8429-C413-4327-15E4-CFD349EB3817}"/>
              </a:ext>
            </a:extLst>
          </p:cNvPr>
          <p:cNvSpPr/>
          <p:nvPr/>
        </p:nvSpPr>
        <p:spPr>
          <a:xfrm>
            <a:off x="9789981" y="5897831"/>
            <a:ext cx="1557720" cy="272520"/>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en-US" sz="1800" b="0" strike="noStrike" spc="-1" dirty="0">
                <a:solidFill>
                  <a:srgbClr val="323232"/>
                </a:solidFill>
                <a:latin typeface="Arial"/>
                <a:ea typeface="DejaVu Sans"/>
              </a:rPr>
              <a:t>Love </a:t>
            </a:r>
            <a:r>
              <a:rPr lang="en-US" sz="1800" b="0" i="1" strike="noStrike" spc="-1" dirty="0">
                <a:solidFill>
                  <a:srgbClr val="323232"/>
                </a:solidFill>
                <a:latin typeface="Arial"/>
                <a:ea typeface="DejaVu Sans"/>
              </a:rPr>
              <a:t>et al</a:t>
            </a:r>
            <a:r>
              <a:rPr lang="en-US" i="1" spc="-1" dirty="0">
                <a:solidFill>
                  <a:srgbClr val="323232"/>
                </a:solidFill>
                <a:latin typeface="Arial"/>
                <a:ea typeface="DejaVu Sans"/>
              </a:rPr>
              <a:t>.</a:t>
            </a:r>
            <a:r>
              <a:rPr lang="en-US" sz="1800" b="0" strike="noStrike" spc="-1" dirty="0">
                <a:solidFill>
                  <a:srgbClr val="323232"/>
                </a:solidFill>
                <a:latin typeface="Arial"/>
                <a:ea typeface="DejaVu Sans"/>
              </a:rPr>
              <a:t> 2014</a:t>
            </a:r>
            <a:endParaRPr lang="en-US" sz="1800" b="0" strike="noStrike" spc="-1" dirty="0">
              <a:latin typeface="Arial"/>
            </a:endParaRPr>
          </a:p>
        </p:txBody>
      </p:sp>
    </p:spTree>
    <p:extLst>
      <p:ext uri="{BB962C8B-B14F-4D97-AF65-F5344CB8AC3E}">
        <p14:creationId xmlns:p14="http://schemas.microsoft.com/office/powerpoint/2010/main" val="109410487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98B7F-3A2C-C90F-0510-E05F5944F329}"/>
              </a:ext>
            </a:extLst>
          </p:cNvPr>
          <p:cNvSpPr>
            <a:spLocks noGrp="1"/>
          </p:cNvSpPr>
          <p:nvPr>
            <p:ph type="title"/>
          </p:nvPr>
        </p:nvSpPr>
        <p:spPr/>
        <p:txBody>
          <a:bodyPr/>
          <a:lstStyle/>
          <a:p>
            <a:r>
              <a:rPr lang="en-GB" dirty="0">
                <a:ea typeface="Verdana"/>
                <a:cs typeface="Gill Sans"/>
              </a:rPr>
              <a:t>DESeq2 : shrinkage of log-fold change</a:t>
            </a:r>
            <a:endParaRPr lang="en-GB" dirty="0"/>
          </a:p>
        </p:txBody>
      </p:sp>
      <p:pic>
        <p:nvPicPr>
          <p:cNvPr id="5" name="Picture 4">
            <a:extLst>
              <a:ext uri="{FF2B5EF4-FFF2-40B4-BE49-F238E27FC236}">
                <a16:creationId xmlns:a16="http://schemas.microsoft.com/office/drawing/2014/main" id="{F46969DE-EC0E-2D79-0644-0E05BF7A04E7}"/>
              </a:ext>
            </a:extLst>
          </p:cNvPr>
          <p:cNvPicPr>
            <a:picLocks noChangeAspect="1"/>
          </p:cNvPicPr>
          <p:nvPr/>
        </p:nvPicPr>
        <p:blipFill>
          <a:blip r:embed="rId3"/>
          <a:stretch>
            <a:fillRect/>
          </a:stretch>
        </p:blipFill>
        <p:spPr>
          <a:xfrm>
            <a:off x="604838" y="1503829"/>
            <a:ext cx="10982325" cy="4191000"/>
          </a:xfrm>
          <a:prstGeom prst="rect">
            <a:avLst/>
          </a:prstGeom>
        </p:spPr>
      </p:pic>
      <p:sp>
        <p:nvSpPr>
          <p:cNvPr id="6" name="CustomShape 2">
            <a:extLst>
              <a:ext uri="{FF2B5EF4-FFF2-40B4-BE49-F238E27FC236}">
                <a16:creationId xmlns:a16="http://schemas.microsoft.com/office/drawing/2014/main" id="{8C8F8429-C413-4327-15E4-CFD349EB3817}"/>
              </a:ext>
            </a:extLst>
          </p:cNvPr>
          <p:cNvSpPr/>
          <p:nvPr/>
        </p:nvSpPr>
        <p:spPr>
          <a:xfrm>
            <a:off x="9789981" y="5897831"/>
            <a:ext cx="1557720" cy="272520"/>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en-US" sz="1800" b="0" strike="noStrike" spc="-1" dirty="0">
                <a:solidFill>
                  <a:srgbClr val="323232"/>
                </a:solidFill>
                <a:latin typeface="Arial"/>
                <a:ea typeface="DejaVu Sans"/>
              </a:rPr>
              <a:t>Love </a:t>
            </a:r>
            <a:r>
              <a:rPr lang="en-US" sz="1800" b="0" i="1" strike="noStrike" spc="-1" dirty="0">
                <a:solidFill>
                  <a:srgbClr val="323232"/>
                </a:solidFill>
                <a:latin typeface="Arial"/>
                <a:ea typeface="DejaVu Sans"/>
              </a:rPr>
              <a:t>et al</a:t>
            </a:r>
            <a:r>
              <a:rPr lang="en-US" i="1" spc="-1" dirty="0">
                <a:solidFill>
                  <a:srgbClr val="323232"/>
                </a:solidFill>
                <a:latin typeface="Arial"/>
                <a:ea typeface="DejaVu Sans"/>
              </a:rPr>
              <a:t>.</a:t>
            </a:r>
            <a:r>
              <a:rPr lang="en-US" sz="1800" b="0" strike="noStrike" spc="-1" dirty="0">
                <a:solidFill>
                  <a:srgbClr val="323232"/>
                </a:solidFill>
                <a:latin typeface="Arial"/>
                <a:ea typeface="DejaVu Sans"/>
              </a:rPr>
              <a:t> 2014</a:t>
            </a:r>
            <a:endParaRPr lang="en-US" sz="1800" b="0" strike="noStrike" spc="-1" dirty="0">
              <a:latin typeface="Arial"/>
            </a:endParaRPr>
          </a:p>
        </p:txBody>
      </p:sp>
      <p:sp>
        <p:nvSpPr>
          <p:cNvPr id="3" name="TextBox 2">
            <a:extLst>
              <a:ext uri="{FF2B5EF4-FFF2-40B4-BE49-F238E27FC236}">
                <a16:creationId xmlns:a16="http://schemas.microsoft.com/office/drawing/2014/main" id="{90CF446C-C8FF-7135-94BB-61F269BE68E0}"/>
              </a:ext>
            </a:extLst>
          </p:cNvPr>
          <p:cNvSpPr txBox="1"/>
          <p:nvPr/>
        </p:nvSpPr>
        <p:spPr>
          <a:xfrm>
            <a:off x="493059" y="5898776"/>
            <a:ext cx="72524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Makes log-fold change values more useful for down-stream analysis</a:t>
            </a:r>
          </a:p>
        </p:txBody>
      </p:sp>
    </p:spTree>
    <p:extLst>
      <p:ext uri="{BB962C8B-B14F-4D97-AF65-F5344CB8AC3E}">
        <p14:creationId xmlns:p14="http://schemas.microsoft.com/office/powerpoint/2010/main" val="346212851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98B7F-3A2C-C90F-0510-E05F5944F329}"/>
              </a:ext>
            </a:extLst>
          </p:cNvPr>
          <p:cNvSpPr>
            <a:spLocks noGrp="1"/>
          </p:cNvSpPr>
          <p:nvPr>
            <p:ph type="title"/>
          </p:nvPr>
        </p:nvSpPr>
        <p:spPr/>
        <p:txBody>
          <a:bodyPr/>
          <a:lstStyle/>
          <a:p>
            <a:r>
              <a:rPr lang="en-GB" dirty="0" err="1">
                <a:ea typeface="Verdana"/>
                <a:cs typeface="Gill Sans"/>
              </a:rPr>
              <a:t>edgeR</a:t>
            </a:r>
            <a:r>
              <a:rPr lang="en-GB" dirty="0">
                <a:ea typeface="Verdana"/>
                <a:cs typeface="Gill Sans"/>
              </a:rPr>
              <a:t> vs DESeq2 </a:t>
            </a:r>
            <a:endParaRPr lang="en-GB"/>
          </a:p>
        </p:txBody>
      </p:sp>
      <p:sp>
        <p:nvSpPr>
          <p:cNvPr id="6" name="CustomShape 2">
            <a:extLst>
              <a:ext uri="{FF2B5EF4-FFF2-40B4-BE49-F238E27FC236}">
                <a16:creationId xmlns:a16="http://schemas.microsoft.com/office/drawing/2014/main" id="{8C8F8429-C413-4327-15E4-CFD349EB3817}"/>
              </a:ext>
            </a:extLst>
          </p:cNvPr>
          <p:cNvSpPr/>
          <p:nvPr/>
        </p:nvSpPr>
        <p:spPr>
          <a:xfrm>
            <a:off x="9789981" y="5897831"/>
            <a:ext cx="1557720" cy="272520"/>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en-US" sz="1800" b="0" strike="noStrike" spc="-1" dirty="0">
                <a:solidFill>
                  <a:srgbClr val="323232"/>
                </a:solidFill>
                <a:latin typeface="Arial"/>
                <a:ea typeface="DejaVu Sans"/>
              </a:rPr>
              <a:t>Love </a:t>
            </a:r>
            <a:r>
              <a:rPr lang="en-US" sz="1800" b="0" i="1" strike="noStrike" spc="-1" dirty="0">
                <a:solidFill>
                  <a:srgbClr val="323232"/>
                </a:solidFill>
                <a:latin typeface="Arial"/>
                <a:ea typeface="DejaVu Sans"/>
              </a:rPr>
              <a:t>et al</a:t>
            </a:r>
            <a:r>
              <a:rPr lang="en-US" i="1" spc="-1" dirty="0">
                <a:solidFill>
                  <a:srgbClr val="323232"/>
                </a:solidFill>
                <a:latin typeface="Arial"/>
                <a:ea typeface="DejaVu Sans"/>
              </a:rPr>
              <a:t>.</a:t>
            </a:r>
            <a:r>
              <a:rPr lang="en-US" sz="1800" b="0" strike="noStrike" spc="-1" dirty="0">
                <a:solidFill>
                  <a:srgbClr val="323232"/>
                </a:solidFill>
                <a:latin typeface="Arial"/>
                <a:ea typeface="DejaVu Sans"/>
              </a:rPr>
              <a:t> 2014</a:t>
            </a:r>
            <a:endParaRPr lang="en-US" sz="1800" b="0" strike="noStrike" spc="-1" dirty="0">
              <a:latin typeface="Arial"/>
            </a:endParaRPr>
          </a:p>
        </p:txBody>
      </p:sp>
      <p:sp>
        <p:nvSpPr>
          <p:cNvPr id="3" name="TextBox 2">
            <a:extLst>
              <a:ext uri="{FF2B5EF4-FFF2-40B4-BE49-F238E27FC236}">
                <a16:creationId xmlns:a16="http://schemas.microsoft.com/office/drawing/2014/main" id="{90CF446C-C8FF-7135-94BB-61F269BE68E0}"/>
              </a:ext>
            </a:extLst>
          </p:cNvPr>
          <p:cNvSpPr txBox="1"/>
          <p:nvPr/>
        </p:nvSpPr>
        <p:spPr>
          <a:xfrm>
            <a:off x="484094" y="6158752"/>
            <a:ext cx="7252446"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rgbClr val="323232"/>
                </a:solidFill>
                <a:latin typeface="Arial"/>
                <a:cs typeface="Arial"/>
                <a:hlinkClick r:id="rId3"/>
              </a:rPr>
              <a:t>https://mikelove.wordpress.com/2016/09/28/deseq2-or-edger/</a:t>
            </a:r>
            <a:endParaRPr lang="en-US" sz="1600">
              <a:latin typeface="Arial"/>
              <a:cs typeface="Arial"/>
            </a:endParaRPr>
          </a:p>
          <a:p>
            <a:endParaRPr lang="en-US" dirty="0"/>
          </a:p>
        </p:txBody>
      </p:sp>
      <p:pic>
        <p:nvPicPr>
          <p:cNvPr id="4" name="Picture 3">
            <a:extLst>
              <a:ext uri="{FF2B5EF4-FFF2-40B4-BE49-F238E27FC236}">
                <a16:creationId xmlns:a16="http://schemas.microsoft.com/office/drawing/2014/main" id="{69D1267D-79C3-2044-9C87-EDF3B538847D}"/>
              </a:ext>
            </a:extLst>
          </p:cNvPr>
          <p:cNvPicPr>
            <a:picLocks noChangeAspect="1"/>
          </p:cNvPicPr>
          <p:nvPr/>
        </p:nvPicPr>
        <p:blipFill>
          <a:blip r:embed="rId4"/>
          <a:stretch>
            <a:fillRect/>
          </a:stretch>
        </p:blipFill>
        <p:spPr>
          <a:xfrm>
            <a:off x="266419" y="871538"/>
            <a:ext cx="5114925" cy="5114925"/>
          </a:xfrm>
          <a:prstGeom prst="rect">
            <a:avLst/>
          </a:prstGeom>
        </p:spPr>
      </p:pic>
      <p:sp>
        <p:nvSpPr>
          <p:cNvPr id="8" name="TextBox 7">
            <a:extLst>
              <a:ext uri="{FF2B5EF4-FFF2-40B4-BE49-F238E27FC236}">
                <a16:creationId xmlns:a16="http://schemas.microsoft.com/office/drawing/2014/main" id="{714900EE-28BF-1C59-DD14-7AE428EEB2CD}"/>
              </a:ext>
            </a:extLst>
          </p:cNvPr>
          <p:cNvSpPr txBox="1"/>
          <p:nvPr/>
        </p:nvSpPr>
        <p:spPr>
          <a:xfrm>
            <a:off x="5782235" y="2017058"/>
            <a:ext cx="5719481"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800" err="1"/>
              <a:t>edgeR</a:t>
            </a:r>
            <a:r>
              <a:rPr lang="en-US" sz="2800" dirty="0"/>
              <a:t> exact test : more sensitive</a:t>
            </a:r>
          </a:p>
          <a:p>
            <a:pPr marL="285750" indent="-285750">
              <a:buFont typeface="Arial"/>
              <a:buChar char="•"/>
            </a:pPr>
            <a:endParaRPr lang="en-US" sz="2800" dirty="0"/>
          </a:p>
          <a:p>
            <a:pPr marL="285750" indent="-285750">
              <a:buFont typeface="Arial"/>
              <a:buChar char="•"/>
            </a:pPr>
            <a:r>
              <a:rPr lang="en-US" sz="2800" err="1"/>
              <a:t>edgeR</a:t>
            </a:r>
            <a:r>
              <a:rPr lang="en-US" sz="2800" dirty="0"/>
              <a:t> QL : more conservative</a:t>
            </a:r>
          </a:p>
          <a:p>
            <a:pPr marL="285750" indent="-285750">
              <a:buFont typeface="Arial"/>
              <a:buChar char="•"/>
            </a:pPr>
            <a:endParaRPr lang="en-US" sz="2800" dirty="0"/>
          </a:p>
          <a:p>
            <a:pPr marL="285750" indent="-285750">
              <a:buFont typeface="Arial"/>
              <a:buChar char="•"/>
            </a:pPr>
            <a:r>
              <a:rPr lang="en-US" sz="2800" dirty="0"/>
              <a:t>DESeq2 : </a:t>
            </a:r>
            <a:r>
              <a:rPr lang="en-US" sz="2800" err="1"/>
              <a:t>thight</a:t>
            </a:r>
            <a:r>
              <a:rPr lang="en-US" sz="2800" dirty="0"/>
              <a:t> FDR control</a:t>
            </a:r>
          </a:p>
        </p:txBody>
      </p:sp>
    </p:spTree>
    <p:extLst>
      <p:ext uri="{BB962C8B-B14F-4D97-AF65-F5344CB8AC3E}">
        <p14:creationId xmlns:p14="http://schemas.microsoft.com/office/powerpoint/2010/main" val="147122541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E08FD-7424-0010-8E8A-4B125279A04D}"/>
              </a:ext>
            </a:extLst>
          </p:cNvPr>
          <p:cNvSpPr>
            <a:spLocks noGrp="1"/>
          </p:cNvSpPr>
          <p:nvPr>
            <p:ph type="title"/>
          </p:nvPr>
        </p:nvSpPr>
        <p:spPr/>
        <p:txBody>
          <a:bodyPr/>
          <a:lstStyle/>
          <a:p>
            <a:r>
              <a:rPr lang="en-GB" sz="4800" dirty="0">
                <a:ea typeface="Verdana"/>
                <a:cs typeface="Gill Sans"/>
              </a:rPr>
              <a:t>Practical</a:t>
            </a:r>
            <a:endParaRPr lang="en-US" dirty="0"/>
          </a:p>
        </p:txBody>
      </p:sp>
    </p:spTree>
    <p:extLst>
      <p:ext uri="{BB962C8B-B14F-4D97-AF65-F5344CB8AC3E}">
        <p14:creationId xmlns:p14="http://schemas.microsoft.com/office/powerpoint/2010/main" val="39672567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85A16-C0AF-A499-7C5C-1FEC9C8F7234}"/>
              </a:ext>
            </a:extLst>
          </p:cNvPr>
          <p:cNvSpPr>
            <a:spLocks noGrp="1"/>
          </p:cNvSpPr>
          <p:nvPr>
            <p:ph type="ctrTitle"/>
          </p:nvPr>
        </p:nvSpPr>
        <p:spPr/>
        <p:txBody>
          <a:bodyPr/>
          <a:lstStyle/>
          <a:p>
            <a:r>
              <a:rPr lang="en-GB" dirty="0">
                <a:ea typeface="Verdana"/>
              </a:rPr>
              <a:t>Thank you</a:t>
            </a:r>
            <a:endParaRPr lang="en-GB" dirty="0"/>
          </a:p>
        </p:txBody>
      </p:sp>
      <p:sp>
        <p:nvSpPr>
          <p:cNvPr id="3" name="Subtitle 2">
            <a:extLst>
              <a:ext uri="{FF2B5EF4-FFF2-40B4-BE49-F238E27FC236}">
                <a16:creationId xmlns:a16="http://schemas.microsoft.com/office/drawing/2014/main" id="{5714C7F0-2B33-8266-8173-C8D18A1B4A2E}"/>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4101487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98B7F-3A2C-C90F-0510-E05F5944F329}"/>
              </a:ext>
            </a:extLst>
          </p:cNvPr>
          <p:cNvSpPr>
            <a:spLocks noGrp="1"/>
          </p:cNvSpPr>
          <p:nvPr>
            <p:ph type="title"/>
          </p:nvPr>
        </p:nvSpPr>
        <p:spPr/>
        <p:txBody>
          <a:bodyPr/>
          <a:lstStyle/>
          <a:p>
            <a:r>
              <a:rPr lang="en-GB" dirty="0">
                <a:ea typeface="Verdana"/>
                <a:cs typeface="Gill Sans"/>
              </a:rPr>
              <a:t>Differential Expression : challenges for </a:t>
            </a:r>
            <a:r>
              <a:rPr lang="en-GB" dirty="0" err="1">
                <a:ea typeface="Verdana"/>
                <a:cs typeface="Gill Sans"/>
              </a:rPr>
              <a:t>RNAseq</a:t>
            </a:r>
            <a:endParaRPr lang="en-US" dirty="0" err="1"/>
          </a:p>
        </p:txBody>
      </p:sp>
      <p:sp>
        <p:nvSpPr>
          <p:cNvPr id="3" name="TextBox 2">
            <a:extLst>
              <a:ext uri="{FF2B5EF4-FFF2-40B4-BE49-F238E27FC236}">
                <a16:creationId xmlns:a16="http://schemas.microsoft.com/office/drawing/2014/main" id="{B86A3AED-90EE-1828-D988-8A3F47651C52}"/>
              </a:ext>
            </a:extLst>
          </p:cNvPr>
          <p:cNvSpPr txBox="1"/>
          <p:nvPr/>
        </p:nvSpPr>
        <p:spPr>
          <a:xfrm>
            <a:off x="1219200" y="1416423"/>
            <a:ext cx="730623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dirty="0"/>
              <a:t>Sequencing depth varies across libraries</a:t>
            </a:r>
          </a:p>
        </p:txBody>
      </p:sp>
      <p:pic>
        <p:nvPicPr>
          <p:cNvPr id="4" name="Picture 3">
            <a:extLst>
              <a:ext uri="{FF2B5EF4-FFF2-40B4-BE49-F238E27FC236}">
                <a16:creationId xmlns:a16="http://schemas.microsoft.com/office/drawing/2014/main" id="{0ADE726B-3E3B-F6E8-AF68-91FBA3309B58}"/>
              </a:ext>
            </a:extLst>
          </p:cNvPr>
          <p:cNvPicPr/>
          <p:nvPr/>
        </p:nvPicPr>
        <p:blipFill>
          <a:blip r:embed="rId3"/>
          <a:stretch/>
        </p:blipFill>
        <p:spPr>
          <a:xfrm>
            <a:off x="504000" y="2134080"/>
            <a:ext cx="4133520" cy="4266720"/>
          </a:xfrm>
          <a:prstGeom prst="rect">
            <a:avLst/>
          </a:prstGeom>
          <a:ln>
            <a:noFill/>
          </a:ln>
        </p:spPr>
      </p:pic>
      <p:pic>
        <p:nvPicPr>
          <p:cNvPr id="5" name="Picture 4">
            <a:extLst>
              <a:ext uri="{FF2B5EF4-FFF2-40B4-BE49-F238E27FC236}">
                <a16:creationId xmlns:a16="http://schemas.microsoft.com/office/drawing/2014/main" id="{ADF5A730-8239-A62A-2C3B-6F0F8CF381B6}"/>
              </a:ext>
            </a:extLst>
          </p:cNvPr>
          <p:cNvPicPr/>
          <p:nvPr/>
        </p:nvPicPr>
        <p:blipFill>
          <a:blip r:embed="rId4"/>
          <a:stretch/>
        </p:blipFill>
        <p:spPr>
          <a:xfrm>
            <a:off x="4754993" y="2075569"/>
            <a:ext cx="3628800" cy="2361960"/>
          </a:xfrm>
          <a:prstGeom prst="rect">
            <a:avLst/>
          </a:prstGeom>
          <a:ln>
            <a:noFill/>
          </a:ln>
        </p:spPr>
      </p:pic>
      <p:pic>
        <p:nvPicPr>
          <p:cNvPr id="6" name="Picture 5">
            <a:extLst>
              <a:ext uri="{FF2B5EF4-FFF2-40B4-BE49-F238E27FC236}">
                <a16:creationId xmlns:a16="http://schemas.microsoft.com/office/drawing/2014/main" id="{C274B68C-6AEA-A914-DDC8-4DA42BA46909}"/>
              </a:ext>
            </a:extLst>
          </p:cNvPr>
          <p:cNvPicPr/>
          <p:nvPr/>
        </p:nvPicPr>
        <p:blipFill>
          <a:blip r:embed="rId5"/>
          <a:stretch/>
        </p:blipFill>
        <p:spPr>
          <a:xfrm>
            <a:off x="7978828" y="4431494"/>
            <a:ext cx="3504960" cy="2361960"/>
          </a:xfrm>
          <a:prstGeom prst="rect">
            <a:avLst/>
          </a:prstGeom>
          <a:ln>
            <a:noFill/>
          </a:ln>
        </p:spPr>
      </p:pic>
      <p:sp>
        <p:nvSpPr>
          <p:cNvPr id="7" name="TextShape 4">
            <a:extLst>
              <a:ext uri="{FF2B5EF4-FFF2-40B4-BE49-F238E27FC236}">
                <a16:creationId xmlns:a16="http://schemas.microsoft.com/office/drawing/2014/main" id="{D6D98DFD-9CE6-B84C-444D-DBEC7D7C368F}"/>
              </a:ext>
            </a:extLst>
          </p:cNvPr>
          <p:cNvSpPr txBox="1"/>
          <p:nvPr/>
        </p:nvSpPr>
        <p:spPr>
          <a:xfrm>
            <a:off x="5905242" y="4509106"/>
            <a:ext cx="1692360" cy="346320"/>
          </a:xfrm>
          <a:prstGeom prst="rect">
            <a:avLst/>
          </a:prstGeom>
          <a:noFill/>
          <a:ln>
            <a:noFill/>
          </a:ln>
        </p:spPr>
        <p:txBody>
          <a:bodyPr lIns="90000" tIns="45000" rIns="90000" bIns="450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b="1" strike="noStrike" spc="-1" dirty="0">
                <a:latin typeface="Corbel"/>
              </a:rPr>
              <a:t>Normalization</a:t>
            </a:r>
            <a:endParaRPr lang="en-US" sz="1800" b="0" strike="noStrike" spc="-1" dirty="0">
              <a:latin typeface="Corbel"/>
            </a:endParaRPr>
          </a:p>
        </p:txBody>
      </p:sp>
      <p:sp>
        <p:nvSpPr>
          <p:cNvPr id="8" name="Arrow: Bent-Up 7">
            <a:extLst>
              <a:ext uri="{FF2B5EF4-FFF2-40B4-BE49-F238E27FC236}">
                <a16:creationId xmlns:a16="http://schemas.microsoft.com/office/drawing/2014/main" id="{C946F530-E901-CB6A-4B9A-AA4937A6DA10}"/>
              </a:ext>
            </a:extLst>
          </p:cNvPr>
          <p:cNvSpPr/>
          <p:nvPr/>
        </p:nvSpPr>
        <p:spPr>
          <a:xfrm rot="5400000">
            <a:off x="6329710" y="3695252"/>
            <a:ext cx="850392" cy="2318272"/>
          </a:xfrm>
          <a:prstGeom prst="bentUp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512581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98B7F-3A2C-C90F-0510-E05F5944F329}"/>
              </a:ext>
            </a:extLst>
          </p:cNvPr>
          <p:cNvSpPr>
            <a:spLocks noGrp="1"/>
          </p:cNvSpPr>
          <p:nvPr>
            <p:ph type="title"/>
          </p:nvPr>
        </p:nvSpPr>
        <p:spPr/>
        <p:txBody>
          <a:bodyPr/>
          <a:lstStyle/>
          <a:p>
            <a:r>
              <a:rPr lang="en-GB" dirty="0">
                <a:ea typeface="Verdana"/>
                <a:cs typeface="Gill Sans"/>
              </a:rPr>
              <a:t>Differential Expression : challenges for </a:t>
            </a:r>
            <a:r>
              <a:rPr lang="en-GB" dirty="0" err="1">
                <a:ea typeface="Verdana"/>
                <a:cs typeface="Gill Sans"/>
              </a:rPr>
              <a:t>RNAseq</a:t>
            </a:r>
            <a:endParaRPr lang="en-US" dirty="0" err="1"/>
          </a:p>
        </p:txBody>
      </p:sp>
      <p:sp>
        <p:nvSpPr>
          <p:cNvPr id="3" name="TextBox 2">
            <a:extLst>
              <a:ext uri="{FF2B5EF4-FFF2-40B4-BE49-F238E27FC236}">
                <a16:creationId xmlns:a16="http://schemas.microsoft.com/office/drawing/2014/main" id="{B86A3AED-90EE-1828-D988-8A3F47651C52}"/>
              </a:ext>
            </a:extLst>
          </p:cNvPr>
          <p:cNvSpPr txBox="1"/>
          <p:nvPr/>
        </p:nvSpPr>
        <p:spPr>
          <a:xfrm>
            <a:off x="1219200" y="1416423"/>
            <a:ext cx="730623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sz="3200" dirty="0">
                <a:latin typeface="Corbel"/>
                <a:cs typeface="Arial"/>
              </a:rPr>
              <a:t>High dynamic range of expression</a:t>
            </a:r>
          </a:p>
        </p:txBody>
      </p:sp>
      <p:pic>
        <p:nvPicPr>
          <p:cNvPr id="9" name="Picture 8" descr="A graph of a number of gene with numbers&#10;&#10;Description automatically generated">
            <a:extLst>
              <a:ext uri="{FF2B5EF4-FFF2-40B4-BE49-F238E27FC236}">
                <a16:creationId xmlns:a16="http://schemas.microsoft.com/office/drawing/2014/main" id="{6304555E-54AE-F523-CBA0-37B031B17472}"/>
              </a:ext>
            </a:extLst>
          </p:cNvPr>
          <p:cNvPicPr>
            <a:picLocks noChangeAspect="1"/>
          </p:cNvPicPr>
          <p:nvPr/>
        </p:nvPicPr>
        <p:blipFill>
          <a:blip r:embed="rId3"/>
          <a:stretch>
            <a:fillRect/>
          </a:stretch>
        </p:blipFill>
        <p:spPr>
          <a:xfrm>
            <a:off x="1281393" y="2070287"/>
            <a:ext cx="4609539" cy="3672167"/>
          </a:xfrm>
          <a:prstGeom prst="rect">
            <a:avLst/>
          </a:prstGeom>
        </p:spPr>
      </p:pic>
      <p:pic>
        <p:nvPicPr>
          <p:cNvPr id="10" name="Picture 9" descr="A graph with a curve&#10;&#10;Description automatically generated">
            <a:extLst>
              <a:ext uri="{FF2B5EF4-FFF2-40B4-BE49-F238E27FC236}">
                <a16:creationId xmlns:a16="http://schemas.microsoft.com/office/drawing/2014/main" id="{40319522-8656-8F0C-3065-3E133440D5BA}"/>
              </a:ext>
            </a:extLst>
          </p:cNvPr>
          <p:cNvPicPr>
            <a:picLocks noChangeAspect="1"/>
          </p:cNvPicPr>
          <p:nvPr/>
        </p:nvPicPr>
        <p:blipFill>
          <a:blip r:embed="rId4"/>
          <a:stretch>
            <a:fillRect/>
          </a:stretch>
        </p:blipFill>
        <p:spPr>
          <a:xfrm>
            <a:off x="6184527" y="1998009"/>
            <a:ext cx="4855508" cy="4760819"/>
          </a:xfrm>
          <a:prstGeom prst="rect">
            <a:avLst/>
          </a:prstGeom>
        </p:spPr>
      </p:pic>
    </p:spTree>
    <p:extLst>
      <p:ext uri="{BB962C8B-B14F-4D97-AF65-F5344CB8AC3E}">
        <p14:creationId xmlns:p14="http://schemas.microsoft.com/office/powerpoint/2010/main" val="239006249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98B7F-3A2C-C90F-0510-E05F5944F329}"/>
              </a:ext>
            </a:extLst>
          </p:cNvPr>
          <p:cNvSpPr>
            <a:spLocks noGrp="1"/>
          </p:cNvSpPr>
          <p:nvPr>
            <p:ph type="title"/>
          </p:nvPr>
        </p:nvSpPr>
        <p:spPr/>
        <p:txBody>
          <a:bodyPr/>
          <a:lstStyle/>
          <a:p>
            <a:r>
              <a:rPr lang="en-GB" dirty="0">
                <a:ea typeface="Verdana"/>
                <a:cs typeface="Gill Sans"/>
              </a:rPr>
              <a:t>Differential Expression : challenges for </a:t>
            </a:r>
            <a:r>
              <a:rPr lang="en-GB" dirty="0" err="1">
                <a:ea typeface="Verdana"/>
                <a:cs typeface="Gill Sans"/>
              </a:rPr>
              <a:t>RNAseq</a:t>
            </a:r>
            <a:endParaRPr lang="en-US" dirty="0" err="1"/>
          </a:p>
        </p:txBody>
      </p:sp>
      <p:sp>
        <p:nvSpPr>
          <p:cNvPr id="3" name="TextBox 2">
            <a:extLst>
              <a:ext uri="{FF2B5EF4-FFF2-40B4-BE49-F238E27FC236}">
                <a16:creationId xmlns:a16="http://schemas.microsoft.com/office/drawing/2014/main" id="{B86A3AED-90EE-1828-D988-8A3F47651C52}"/>
              </a:ext>
            </a:extLst>
          </p:cNvPr>
          <p:cNvSpPr txBox="1"/>
          <p:nvPr/>
        </p:nvSpPr>
        <p:spPr>
          <a:xfrm>
            <a:off x="1219200" y="1416423"/>
            <a:ext cx="730623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sz="3200" dirty="0">
                <a:latin typeface="Corbel"/>
                <a:cs typeface="Arial"/>
              </a:rPr>
              <a:t>Limited number of samples</a:t>
            </a:r>
            <a:endParaRPr lang="en-US" dirty="0"/>
          </a:p>
        </p:txBody>
      </p:sp>
      <p:pic>
        <p:nvPicPr>
          <p:cNvPr id="4" name="Picture 3" descr="A screenshot of a graph&#10;&#10;Description automatically generated">
            <a:extLst>
              <a:ext uri="{FF2B5EF4-FFF2-40B4-BE49-F238E27FC236}">
                <a16:creationId xmlns:a16="http://schemas.microsoft.com/office/drawing/2014/main" id="{456AC4B4-7BD3-77C4-30C0-3EE176E83219}"/>
              </a:ext>
            </a:extLst>
          </p:cNvPr>
          <p:cNvPicPr>
            <a:picLocks noChangeAspect="1"/>
          </p:cNvPicPr>
          <p:nvPr/>
        </p:nvPicPr>
        <p:blipFill>
          <a:blip r:embed="rId3"/>
          <a:stretch>
            <a:fillRect/>
          </a:stretch>
        </p:blipFill>
        <p:spPr>
          <a:xfrm>
            <a:off x="1762125" y="2002814"/>
            <a:ext cx="8667750" cy="4657725"/>
          </a:xfrm>
          <a:prstGeom prst="rect">
            <a:avLst/>
          </a:prstGeom>
        </p:spPr>
      </p:pic>
    </p:spTree>
    <p:extLst>
      <p:ext uri="{BB962C8B-B14F-4D97-AF65-F5344CB8AC3E}">
        <p14:creationId xmlns:p14="http://schemas.microsoft.com/office/powerpoint/2010/main" val="243225947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98B7F-3A2C-C90F-0510-E05F5944F329}"/>
              </a:ext>
            </a:extLst>
          </p:cNvPr>
          <p:cNvSpPr>
            <a:spLocks noGrp="1"/>
          </p:cNvSpPr>
          <p:nvPr>
            <p:ph type="title"/>
          </p:nvPr>
        </p:nvSpPr>
        <p:spPr/>
        <p:txBody>
          <a:bodyPr/>
          <a:lstStyle/>
          <a:p>
            <a:r>
              <a:rPr lang="en-GB" dirty="0">
                <a:ea typeface="Verdana"/>
                <a:cs typeface="Gill Sans"/>
              </a:rPr>
              <a:t>Differential Expression : challenges for </a:t>
            </a:r>
            <a:r>
              <a:rPr lang="en-GB" dirty="0" err="1">
                <a:ea typeface="Verdana"/>
                <a:cs typeface="Gill Sans"/>
              </a:rPr>
              <a:t>RNAseq</a:t>
            </a:r>
            <a:endParaRPr lang="en-US" dirty="0" err="1"/>
          </a:p>
        </p:txBody>
      </p:sp>
      <p:sp>
        <p:nvSpPr>
          <p:cNvPr id="3" name="TextBox 2">
            <a:extLst>
              <a:ext uri="{FF2B5EF4-FFF2-40B4-BE49-F238E27FC236}">
                <a16:creationId xmlns:a16="http://schemas.microsoft.com/office/drawing/2014/main" id="{B86A3AED-90EE-1828-D988-8A3F47651C52}"/>
              </a:ext>
            </a:extLst>
          </p:cNvPr>
          <p:cNvSpPr txBox="1"/>
          <p:nvPr/>
        </p:nvSpPr>
        <p:spPr>
          <a:xfrm>
            <a:off x="1219200" y="1416423"/>
            <a:ext cx="730623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sz="3200" dirty="0">
                <a:latin typeface="Corbel"/>
                <a:cs typeface="Arial"/>
              </a:rPr>
              <a:t>Large number of genes</a:t>
            </a:r>
            <a:endParaRPr lang="en-US" dirty="0"/>
          </a:p>
        </p:txBody>
      </p:sp>
    </p:spTree>
    <p:extLst>
      <p:ext uri="{BB962C8B-B14F-4D97-AF65-F5344CB8AC3E}">
        <p14:creationId xmlns:p14="http://schemas.microsoft.com/office/powerpoint/2010/main" val="20442428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98B7F-3A2C-C90F-0510-E05F5944F329}"/>
              </a:ext>
            </a:extLst>
          </p:cNvPr>
          <p:cNvSpPr>
            <a:spLocks noGrp="1"/>
          </p:cNvSpPr>
          <p:nvPr>
            <p:ph type="title"/>
          </p:nvPr>
        </p:nvSpPr>
        <p:spPr/>
        <p:txBody>
          <a:bodyPr/>
          <a:lstStyle/>
          <a:p>
            <a:r>
              <a:rPr lang="en-GB" dirty="0">
                <a:ea typeface="Verdana"/>
                <a:cs typeface="Gill Sans"/>
              </a:rPr>
              <a:t>Differential Expression : challenges for </a:t>
            </a:r>
            <a:r>
              <a:rPr lang="en-GB" dirty="0" err="1">
                <a:ea typeface="Verdana"/>
                <a:cs typeface="Gill Sans"/>
              </a:rPr>
              <a:t>RNAseq</a:t>
            </a:r>
            <a:endParaRPr lang="en-US" dirty="0" err="1"/>
          </a:p>
        </p:txBody>
      </p:sp>
      <p:pic>
        <p:nvPicPr>
          <p:cNvPr id="4" name="Picture 3" descr="A group of cartoon characters&#10;&#10;Description automatically generated">
            <a:extLst>
              <a:ext uri="{FF2B5EF4-FFF2-40B4-BE49-F238E27FC236}">
                <a16:creationId xmlns:a16="http://schemas.microsoft.com/office/drawing/2014/main" id="{0DB1F690-F788-4164-A54D-2F2189178B4F}"/>
              </a:ext>
            </a:extLst>
          </p:cNvPr>
          <p:cNvPicPr>
            <a:picLocks noChangeAspect="1"/>
          </p:cNvPicPr>
          <p:nvPr/>
        </p:nvPicPr>
        <p:blipFill>
          <a:blip r:embed="rId3"/>
          <a:stretch>
            <a:fillRect/>
          </a:stretch>
        </p:blipFill>
        <p:spPr>
          <a:xfrm>
            <a:off x="399683" y="661621"/>
            <a:ext cx="4429125" cy="6191250"/>
          </a:xfrm>
          <a:prstGeom prst="rect">
            <a:avLst/>
          </a:prstGeom>
        </p:spPr>
      </p:pic>
      <p:pic>
        <p:nvPicPr>
          <p:cNvPr id="5" name="Picture 4" descr="A cartoon of a person holding a green jelly bean&#10;&#10;Description automatically generated">
            <a:extLst>
              <a:ext uri="{FF2B5EF4-FFF2-40B4-BE49-F238E27FC236}">
                <a16:creationId xmlns:a16="http://schemas.microsoft.com/office/drawing/2014/main" id="{A24010D9-D9F2-B403-9278-3C03E239818D}"/>
              </a:ext>
            </a:extLst>
          </p:cNvPr>
          <p:cNvPicPr>
            <a:picLocks noChangeAspect="1"/>
          </p:cNvPicPr>
          <p:nvPr/>
        </p:nvPicPr>
        <p:blipFill>
          <a:blip r:embed="rId4"/>
          <a:stretch>
            <a:fillRect/>
          </a:stretch>
        </p:blipFill>
        <p:spPr>
          <a:xfrm>
            <a:off x="5909529" y="664552"/>
            <a:ext cx="4429125" cy="6724650"/>
          </a:xfrm>
          <a:prstGeom prst="rect">
            <a:avLst/>
          </a:prstGeom>
        </p:spPr>
      </p:pic>
      <p:sp>
        <p:nvSpPr>
          <p:cNvPr id="6" name="TextShape 4">
            <a:extLst>
              <a:ext uri="{FF2B5EF4-FFF2-40B4-BE49-F238E27FC236}">
                <a16:creationId xmlns:a16="http://schemas.microsoft.com/office/drawing/2014/main" id="{969E5C6C-9CAB-8E61-3F4A-7E88E0206833}"/>
              </a:ext>
            </a:extLst>
          </p:cNvPr>
          <p:cNvSpPr txBox="1"/>
          <p:nvPr/>
        </p:nvSpPr>
        <p:spPr>
          <a:xfrm rot="16200000">
            <a:off x="9339833" y="5737295"/>
            <a:ext cx="1663381" cy="346320"/>
          </a:xfrm>
          <a:prstGeom prst="rect">
            <a:avLst/>
          </a:prstGeom>
          <a:noFill/>
          <a:ln>
            <a:noFill/>
          </a:ln>
        </p:spPr>
        <p:txBody>
          <a:bodyPr lIns="90000" tIns="45000" rIns="90000" bIns="4500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b="0" strike="noStrike" spc="-1">
                <a:latin typeface="Arial"/>
              </a:rPr>
              <a:t>xkcd.com/882</a:t>
            </a:r>
          </a:p>
        </p:txBody>
      </p:sp>
      <p:sp>
        <p:nvSpPr>
          <p:cNvPr id="7" name="Rectangle 6">
            <a:extLst>
              <a:ext uri="{FF2B5EF4-FFF2-40B4-BE49-F238E27FC236}">
                <a16:creationId xmlns:a16="http://schemas.microsoft.com/office/drawing/2014/main" id="{60FD8F62-8E1A-EDFF-103C-708C11C33E37}"/>
              </a:ext>
            </a:extLst>
          </p:cNvPr>
          <p:cNvSpPr/>
          <p:nvPr/>
        </p:nvSpPr>
        <p:spPr>
          <a:xfrm>
            <a:off x="8569569" y="709246"/>
            <a:ext cx="855785" cy="1641230"/>
          </a:xfrm>
          <a:prstGeom prst="rect">
            <a:avLst/>
          </a:prstGeom>
          <a:noFill/>
          <a:ln w="5715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04527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98B7F-3A2C-C90F-0510-E05F5944F329}"/>
              </a:ext>
            </a:extLst>
          </p:cNvPr>
          <p:cNvSpPr>
            <a:spLocks noGrp="1"/>
          </p:cNvSpPr>
          <p:nvPr>
            <p:ph type="title"/>
          </p:nvPr>
        </p:nvSpPr>
        <p:spPr/>
        <p:txBody>
          <a:bodyPr/>
          <a:lstStyle/>
          <a:p>
            <a:r>
              <a:rPr lang="en-GB" dirty="0">
                <a:ea typeface="Verdana"/>
                <a:cs typeface="Gill Sans"/>
              </a:rPr>
              <a:t>Differential Expression : challenges for </a:t>
            </a:r>
            <a:r>
              <a:rPr lang="en-GB" dirty="0" err="1">
                <a:ea typeface="Verdana"/>
                <a:cs typeface="Gill Sans"/>
              </a:rPr>
              <a:t>RNAseq</a:t>
            </a:r>
            <a:endParaRPr lang="en-US" dirty="0" err="1"/>
          </a:p>
        </p:txBody>
      </p:sp>
      <p:pic>
        <p:nvPicPr>
          <p:cNvPr id="4" name="Picture 3" descr="A group of cartoon characters&#10;&#10;Description automatically generated">
            <a:extLst>
              <a:ext uri="{FF2B5EF4-FFF2-40B4-BE49-F238E27FC236}">
                <a16:creationId xmlns:a16="http://schemas.microsoft.com/office/drawing/2014/main" id="{0DB1F690-F788-4164-A54D-2F2189178B4F}"/>
              </a:ext>
            </a:extLst>
          </p:cNvPr>
          <p:cNvPicPr>
            <a:picLocks noChangeAspect="1"/>
          </p:cNvPicPr>
          <p:nvPr/>
        </p:nvPicPr>
        <p:blipFill>
          <a:blip r:embed="rId3"/>
          <a:stretch>
            <a:fillRect/>
          </a:stretch>
        </p:blipFill>
        <p:spPr>
          <a:xfrm>
            <a:off x="399683" y="661621"/>
            <a:ext cx="4429125" cy="6191250"/>
          </a:xfrm>
          <a:prstGeom prst="rect">
            <a:avLst/>
          </a:prstGeom>
        </p:spPr>
      </p:pic>
      <p:pic>
        <p:nvPicPr>
          <p:cNvPr id="5" name="Picture 4" descr="A cartoon of a person holding a green jelly bean&#10;&#10;Description automatically generated">
            <a:extLst>
              <a:ext uri="{FF2B5EF4-FFF2-40B4-BE49-F238E27FC236}">
                <a16:creationId xmlns:a16="http://schemas.microsoft.com/office/drawing/2014/main" id="{A24010D9-D9F2-B403-9278-3C03E239818D}"/>
              </a:ext>
            </a:extLst>
          </p:cNvPr>
          <p:cNvPicPr>
            <a:picLocks noChangeAspect="1"/>
          </p:cNvPicPr>
          <p:nvPr/>
        </p:nvPicPr>
        <p:blipFill>
          <a:blip r:embed="rId4"/>
          <a:stretch>
            <a:fillRect/>
          </a:stretch>
        </p:blipFill>
        <p:spPr>
          <a:xfrm>
            <a:off x="5909529" y="664552"/>
            <a:ext cx="4429125" cy="6724650"/>
          </a:xfrm>
          <a:prstGeom prst="rect">
            <a:avLst/>
          </a:prstGeom>
        </p:spPr>
      </p:pic>
      <p:sp>
        <p:nvSpPr>
          <p:cNvPr id="6" name="TextShape 4">
            <a:extLst>
              <a:ext uri="{FF2B5EF4-FFF2-40B4-BE49-F238E27FC236}">
                <a16:creationId xmlns:a16="http://schemas.microsoft.com/office/drawing/2014/main" id="{969E5C6C-9CAB-8E61-3F4A-7E88E0206833}"/>
              </a:ext>
            </a:extLst>
          </p:cNvPr>
          <p:cNvSpPr txBox="1"/>
          <p:nvPr/>
        </p:nvSpPr>
        <p:spPr>
          <a:xfrm rot="16200000">
            <a:off x="9336662" y="5734124"/>
            <a:ext cx="1669722" cy="346320"/>
          </a:xfrm>
          <a:prstGeom prst="rect">
            <a:avLst/>
          </a:prstGeom>
          <a:noFill/>
          <a:ln>
            <a:noFill/>
          </a:ln>
        </p:spPr>
        <p:txBody>
          <a:bodyPr lIns="90000" tIns="45000" rIns="90000" bIns="4500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b="0" strike="noStrike" spc="-1">
                <a:latin typeface="Arial"/>
              </a:rPr>
              <a:t>xkcd.com/882</a:t>
            </a:r>
          </a:p>
        </p:txBody>
      </p:sp>
      <p:sp>
        <p:nvSpPr>
          <p:cNvPr id="7" name="Rectangle 6">
            <a:extLst>
              <a:ext uri="{FF2B5EF4-FFF2-40B4-BE49-F238E27FC236}">
                <a16:creationId xmlns:a16="http://schemas.microsoft.com/office/drawing/2014/main" id="{60FD8F62-8E1A-EDFF-103C-708C11C33E37}"/>
              </a:ext>
            </a:extLst>
          </p:cNvPr>
          <p:cNvSpPr/>
          <p:nvPr/>
        </p:nvSpPr>
        <p:spPr>
          <a:xfrm>
            <a:off x="8569569" y="709246"/>
            <a:ext cx="855785" cy="1641230"/>
          </a:xfrm>
          <a:prstGeom prst="rect">
            <a:avLst/>
          </a:prstGeom>
          <a:noFill/>
          <a:ln w="5715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1B099AD-9A2C-CA29-2C07-BC43E41B5069}"/>
              </a:ext>
            </a:extLst>
          </p:cNvPr>
          <p:cNvSpPr txBox="1"/>
          <p:nvPr/>
        </p:nvSpPr>
        <p:spPr>
          <a:xfrm>
            <a:off x="3899647" y="3281082"/>
            <a:ext cx="4016188" cy="954107"/>
          </a:xfrm>
          <a:prstGeom prst="rect">
            <a:avLst/>
          </a:prstGeom>
          <a:solidFill>
            <a:schemeClr val="bg1"/>
          </a:solidFill>
          <a:ln w="57150">
            <a:solidFill>
              <a:srgbClr val="C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t>Apply p-value correction for multiple testing</a:t>
            </a:r>
          </a:p>
        </p:txBody>
      </p:sp>
    </p:spTree>
    <p:extLst>
      <p:ext uri="{BB962C8B-B14F-4D97-AF65-F5344CB8AC3E}">
        <p14:creationId xmlns:p14="http://schemas.microsoft.com/office/powerpoint/2010/main" val="4534636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lobal theme">
  <a:themeElements>
    <a:clrScheme name="SIB">
      <a:dk1>
        <a:srgbClr val="1E2232"/>
      </a:dk1>
      <a:lt1>
        <a:srgbClr val="FFFFFF"/>
      </a:lt1>
      <a:dk2>
        <a:srgbClr val="E20613"/>
      </a:dk2>
      <a:lt2>
        <a:srgbClr val="E7E6E6"/>
      </a:lt2>
      <a:accent1>
        <a:srgbClr val="77E0C1"/>
      </a:accent1>
      <a:accent2>
        <a:srgbClr val="3368ED"/>
      </a:accent2>
      <a:accent3>
        <a:srgbClr val="F6D0D0"/>
      </a:accent3>
      <a:accent4>
        <a:srgbClr val="50B798"/>
      </a:accent4>
      <a:accent5>
        <a:srgbClr val="F6F6F6"/>
      </a:accent5>
      <a:accent6>
        <a:srgbClr val="000000"/>
      </a:accent6>
      <a:hlink>
        <a:srgbClr val="3267ED"/>
      </a:hlink>
      <a:folHlink>
        <a:srgbClr val="1E2132"/>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w="12700">
          <a:solidFill>
            <a:schemeClr val="accent2"/>
          </a:solidFill>
          <a:tailEnd type="triangle"/>
        </a:ln>
      </a:spPr>
      <a:bodyPr/>
      <a:lstStyle/>
      <a:style>
        <a:lnRef idx="1">
          <a:schemeClr val="accent2"/>
        </a:lnRef>
        <a:fillRef idx="0">
          <a:schemeClr val="accent2"/>
        </a:fillRef>
        <a:effectRef idx="0">
          <a:schemeClr val="accent2"/>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1884769A1460844A8276E9E33D9EC1F" ma:contentTypeVersion="17" ma:contentTypeDescription="Create a new document." ma:contentTypeScope="" ma:versionID="1e661dde982bb637ab265ef9bdeebac4">
  <xsd:schema xmlns:xsd="http://www.w3.org/2001/XMLSchema" xmlns:xs="http://www.w3.org/2001/XMLSchema" xmlns:p="http://schemas.microsoft.com/office/2006/metadata/properties" xmlns:ns2="51cd6d5f-6ae9-4e54-9898-8992a7ff3036" xmlns:ns3="1136f6dd-7c48-4f33-aa6a-8b8e7584cecf" targetNamespace="http://schemas.microsoft.com/office/2006/metadata/properties" ma:root="true" ma:fieldsID="268353165dcdbb2dfcde019cd206b759" ns2:_="" ns3:_="">
    <xsd:import namespace="51cd6d5f-6ae9-4e54-9898-8992a7ff3036"/>
    <xsd:import namespace="1136f6dd-7c48-4f33-aa6a-8b8e7584cec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3:SharedWithUsers" minOccurs="0"/>
                <xsd:element ref="ns3:SharedWithDetails" minOccurs="0"/>
                <xsd:element ref="ns2:MediaServiceLocation" minOccurs="0"/>
                <xsd:element ref="ns2:MediaLengthInSecond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1cd6d5f-6ae9-4e54-9898-8992a7ff303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6af233ad-a872-49f3-8d8c-f1cf611cbd9e"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36f6dd-7c48-4f33-aa6a-8b8e7584cec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9d6480a6-8657-40ee-b73b-62f5e6461347}" ma:internalName="TaxCatchAll" ma:showField="CatchAllData" ma:web="1136f6dd-7c48-4f33-aa6a-8b8e7584cec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51cd6d5f-6ae9-4e54-9898-8992a7ff3036">
      <Terms xmlns="http://schemas.microsoft.com/office/infopath/2007/PartnerControls"/>
    </lcf76f155ced4ddcb4097134ff3c332f>
    <TaxCatchAll xmlns="1136f6dd-7c48-4f33-aa6a-8b8e7584cec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3CC3BE7-1E24-4E91-A36E-E39FC0373FB8}">
  <ds:schemaRefs>
    <ds:schemaRef ds:uri="1136f6dd-7c48-4f33-aa6a-8b8e7584cecf"/>
    <ds:schemaRef ds:uri="51cd6d5f-6ae9-4e54-9898-8992a7ff303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0B38228-41B2-4CC0-85B6-8CB372D27A8C}">
  <ds:schemaRefs>
    <ds:schemaRef ds:uri="51cd6d5f-6ae9-4e54-9898-8992a7ff3036"/>
    <ds:schemaRef ds:uri="http://purl.org/dc/terms/"/>
    <ds:schemaRef ds:uri="http://schemas.openxmlformats.org/package/2006/metadata/core-properties"/>
    <ds:schemaRef ds:uri="http://schemas.microsoft.com/office/infopath/2007/PartnerControls"/>
    <ds:schemaRef ds:uri="http://purl.org/dc/elements/1.1/"/>
    <ds:schemaRef ds:uri="http://schemas.microsoft.com/office/2006/documentManagement/types"/>
    <ds:schemaRef ds:uri="http://purl.org/dc/dcmitype/"/>
    <ds:schemaRef ds:uri="1136f6dd-7c48-4f33-aa6a-8b8e7584cecf"/>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FC234DFD-9E98-47EE-A822-37224EBFD70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3573</TotalTime>
  <Words>1472</Words>
  <Application>Microsoft Office PowerPoint</Application>
  <PresentationFormat>Widescreen</PresentationFormat>
  <Paragraphs>225</Paragraphs>
  <Slides>34</Slides>
  <Notes>31</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Global theme</vt:lpstr>
      <vt:lpstr>Introduction to RNA-Seq: Differential Expression</vt:lpstr>
      <vt:lpstr>Differential Expression : the goal</vt:lpstr>
      <vt:lpstr>Differential Expression : challenges for RNAseq</vt:lpstr>
      <vt:lpstr>Differential Expression : challenges for RNAseq</vt:lpstr>
      <vt:lpstr>Differential Expression : challenges for RNAseq</vt:lpstr>
      <vt:lpstr>Differential Expression : challenges for RNAseq</vt:lpstr>
      <vt:lpstr>Differential Expression : challenges for RNAseq</vt:lpstr>
      <vt:lpstr>Differential Expression : challenges for RNAseq</vt:lpstr>
      <vt:lpstr>Differential Expression : challenges for RNAseq</vt:lpstr>
      <vt:lpstr>Input for Differential Expression</vt:lpstr>
      <vt:lpstr>Input for Differential Expression</vt:lpstr>
      <vt:lpstr>Digression : "naïve" normalization</vt:lpstr>
      <vt:lpstr>Digression : "naïve" normalization</vt:lpstr>
      <vt:lpstr>Digression : "naïve" normalization</vt:lpstr>
      <vt:lpstr>Differential Expression : filtering low count genes</vt:lpstr>
      <vt:lpstr>Differential Expression : normalization</vt:lpstr>
      <vt:lpstr>Differential Expression : normalization</vt:lpstr>
      <vt:lpstr>Quality Control: PDS or PCA  of the samples</vt:lpstr>
      <vt:lpstr>Quality Control: PDS or PCA  of the samples</vt:lpstr>
      <vt:lpstr>Differential Expression : statistical model</vt:lpstr>
      <vt:lpstr>Differential Expression : statistical model</vt:lpstr>
      <vt:lpstr>Differential Expression : statistical model</vt:lpstr>
      <vt:lpstr>Differential Expression : statistical model</vt:lpstr>
      <vt:lpstr>Estimating dispersion</vt:lpstr>
      <vt:lpstr>Estimating dispersion</vt:lpstr>
      <vt:lpstr>Estimating dispersion</vt:lpstr>
      <vt:lpstr>Testing for differential expression: DESeq2</vt:lpstr>
      <vt:lpstr>Testing for differential expression: edgeR</vt:lpstr>
      <vt:lpstr>DE results: MA plot</vt:lpstr>
      <vt:lpstr>DESeq2 : shrinkage of log-fold change</vt:lpstr>
      <vt:lpstr>DESeq2 : shrinkage of log-fold change</vt:lpstr>
      <vt:lpstr>edgeR vs DESeq2 </vt:lpstr>
      <vt:lpstr>Practical</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SIB Swiss Institute of Bioinformatics</dc:title>
  <dc:creator>O365</dc:creator>
  <cp:lastModifiedBy>Marie Dangles</cp:lastModifiedBy>
  <cp:revision>2898</cp:revision>
  <dcterms:created xsi:type="dcterms:W3CDTF">2023-02-23T13:26:01Z</dcterms:created>
  <dcterms:modified xsi:type="dcterms:W3CDTF">2024-07-29T07:18:08Z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0x010100D1884769A1460844A8276E9E33D9EC1F</vt:lpwstr>
  </property>
  <property fmtid="{D5CDD505-2E9C-101B-9397-08002B2CF9AE}" pid="3" name="MediaServiceImageTags">
    <vt:lpwstr/>
  </property>
</Properties>
</file>